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742" r:id="rId2"/>
    <p:sldId id="743" r:id="rId3"/>
    <p:sldId id="744" r:id="rId4"/>
    <p:sldId id="745" r:id="rId5"/>
  </p:sldIdLst>
  <p:sldSz cx="9144000" cy="5143500" type="screen16x9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6817408-1233-4492-9C32-50B0119E9274}">
          <p14:sldIdLst>
            <p14:sldId id="611"/>
            <p14:sldId id="715"/>
            <p14:sldId id="720"/>
            <p14:sldId id="719"/>
            <p14:sldId id="727"/>
            <p14:sldId id="735"/>
            <p14:sldId id="723"/>
            <p14:sldId id="732"/>
            <p14:sldId id="724"/>
            <p14:sldId id="733"/>
            <p14:sldId id="725"/>
            <p14:sldId id="734"/>
            <p14:sldId id="736"/>
            <p14:sldId id="730"/>
            <p14:sldId id="731"/>
            <p14:sldId id="726"/>
            <p14:sldId id="718"/>
            <p14:sldId id="729"/>
          </p14:sldIdLst>
        </p14:section>
        <p14:section name="Раздел без заголовка" id="{7F8D7348-F0E8-4978-ABE1-6C108D3F710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653">
          <p15:clr>
            <a:srgbClr val="A4A3A4"/>
          </p15:clr>
        </p15:guide>
        <p15:guide id="2" pos="29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9799"/>
    <a:srgbClr val="CFFDB5"/>
    <a:srgbClr val="FFFF99"/>
    <a:srgbClr val="1EABB2"/>
    <a:srgbClr val="3A9684"/>
    <a:srgbClr val="3F8791"/>
    <a:srgbClr val="0BC1C5"/>
    <a:srgbClr val="A2D0BE"/>
    <a:srgbClr val="CDE5E2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160" autoAdjust="0"/>
  </p:normalViewPr>
  <p:slideViewPr>
    <p:cSldViewPr snapToGrid="0">
      <p:cViewPr>
        <p:scale>
          <a:sx n="110" d="100"/>
          <a:sy n="110" d="100"/>
        </p:scale>
        <p:origin x="-384" y="-186"/>
      </p:cViewPr>
      <p:guideLst>
        <p:guide orient="horz" pos="1653"/>
        <p:guide pos="29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oshkinala\Desktop\&#1044;&#1083;&#1103;%20&#1076;&#1080;&#1072;&#1075;&#1088;&#1072;&#1084;&#1084;%20&#1053;&#1080;&#1079;&#1072;&#1084;&#1086;&#1074;%20&#1048;&#105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25919883760451234"/>
          <c:y val="2.1833376457680898E-2"/>
          <c:w val="0.66179391122341635"/>
          <c:h val="0.91353534483703869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42797A"/>
              </a:solidFill>
            </c:spPr>
          </c:dPt>
          <c:dLbls>
            <c:dLbl>
              <c:idx val="0"/>
              <c:layout>
                <c:manualLayout>
                  <c:x val="-9.3214412783146367E-3"/>
                  <c:y val="-4.98041422572119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2.3303603195786397E-3"/>
                  <c:y val="-1.26320004446952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8</a:t>
                    </a:r>
                    <a:r>
                      <a:rPr lang="en-US" dirty="0"/>
                      <a:t>%</a:t>
                    </a:r>
                  </a:p>
                </c:rich>
              </c:tx>
              <c:showPercent val="1"/>
            </c:dLbl>
            <c:showVal val="1"/>
            <c:showLeaderLines val="1"/>
          </c:dLbls>
          <c:cat>
            <c:strRef>
              <c:f>'31 03 2017'!$A$35:$A$36</c:f>
              <c:strCache>
                <c:ptCount val="2"/>
                <c:pt idx="0">
                  <c:v>Федеральный реестр</c:v>
                </c:pt>
                <c:pt idx="1">
                  <c:v>Региональный реестр</c:v>
                </c:pt>
              </c:strCache>
            </c:strRef>
          </c:cat>
          <c:val>
            <c:numRef>
              <c:f>'31 03 2017'!$B$35:$B$36</c:f>
              <c:numCache>
                <c:formatCode>General</c:formatCode>
                <c:ptCount val="2"/>
                <c:pt idx="0">
                  <c:v>69284</c:v>
                </c:pt>
                <c:pt idx="1">
                  <c:v>96512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779386397458667"/>
          <c:y val="6.8850814789857454E-2"/>
          <c:w val="0.69364682867281091"/>
          <c:h val="0.85965017887743533"/>
        </c:manualLayout>
      </c:layout>
      <c:doughnutChart>
        <c:varyColors val="1"/>
        <c:dLbls>
          <c:showCatName val="1"/>
          <c:showPercent val="1"/>
        </c:dLbls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A3E02-5F87-432D-B144-44FC39421BC9}" type="doc">
      <dgm:prSet loTypeId="urn:microsoft.com/office/officeart/2005/8/layout/hList9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72ED6C-398C-40B4-A26F-7D73DE0F70BE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Не умышленные </a:t>
          </a:r>
          <a:endParaRPr lang="ru-RU" b="1" dirty="0"/>
        </a:p>
      </dgm:t>
    </dgm:pt>
    <dgm:pt modelId="{AB0C9985-026C-4220-A3E1-20D458377116}" type="parTrans" cxnId="{3925C790-10F9-4E83-86BC-9FCB23397D5B}">
      <dgm:prSet/>
      <dgm:spPr/>
      <dgm:t>
        <a:bodyPr/>
        <a:lstStyle/>
        <a:p>
          <a:endParaRPr lang="ru-RU"/>
        </a:p>
      </dgm:t>
    </dgm:pt>
    <dgm:pt modelId="{8D55F22D-B090-4E98-B4EB-47A78756EF19}" type="sibTrans" cxnId="{3925C790-10F9-4E83-86BC-9FCB23397D5B}">
      <dgm:prSet/>
      <dgm:spPr/>
      <dgm:t>
        <a:bodyPr/>
        <a:lstStyle/>
        <a:p>
          <a:endParaRPr lang="ru-RU"/>
        </a:p>
      </dgm:t>
    </dgm:pt>
    <dgm:pt modelId="{F86139AE-5A05-4D5D-91C2-7075999F2D33}">
      <dgm:prSet phldrT="[Текст]" custT="1"/>
      <dgm:spPr/>
      <dgm:t>
        <a:bodyPr/>
        <a:lstStyle/>
        <a:p>
          <a:r>
            <a:rPr lang="ru-RU" sz="1400" b="1" dirty="0" smtClean="0"/>
            <a:t> Не знание законодательства или не правильного его понимания и применения.</a:t>
          </a:r>
          <a:endParaRPr lang="ru-RU" sz="1400" b="1" dirty="0"/>
        </a:p>
      </dgm:t>
    </dgm:pt>
    <dgm:pt modelId="{DE265FAA-F843-440B-B084-E9F127AB9D4C}" type="parTrans" cxnId="{C82EC84B-DA93-4F01-8298-CFA4F1491C10}">
      <dgm:prSet/>
      <dgm:spPr/>
      <dgm:t>
        <a:bodyPr/>
        <a:lstStyle/>
        <a:p>
          <a:endParaRPr lang="ru-RU"/>
        </a:p>
      </dgm:t>
    </dgm:pt>
    <dgm:pt modelId="{EC59D898-F1DE-4B5A-97AB-A188CCD5F392}" type="sibTrans" cxnId="{C82EC84B-DA93-4F01-8298-CFA4F1491C10}">
      <dgm:prSet/>
      <dgm:spPr/>
      <dgm:t>
        <a:bodyPr/>
        <a:lstStyle/>
        <a:p>
          <a:endParaRPr lang="ru-RU"/>
        </a:p>
      </dgm:t>
    </dgm:pt>
    <dgm:pt modelId="{6684B3A7-F4C3-4002-9D98-5E7DD5C7D0BD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Умышленные</a:t>
          </a:r>
          <a:endParaRPr lang="ru-RU" b="1" dirty="0"/>
        </a:p>
      </dgm:t>
    </dgm:pt>
    <dgm:pt modelId="{AB2C48E8-B9E2-47C4-A7AA-62555D1349E5}" type="parTrans" cxnId="{6E065859-1CD2-4BB8-8B1B-5E4CBCB38956}">
      <dgm:prSet/>
      <dgm:spPr/>
      <dgm:t>
        <a:bodyPr/>
        <a:lstStyle/>
        <a:p>
          <a:endParaRPr lang="ru-RU"/>
        </a:p>
      </dgm:t>
    </dgm:pt>
    <dgm:pt modelId="{FC8DB75B-B416-4857-ACAA-CF2205083AF6}" type="sibTrans" cxnId="{6E065859-1CD2-4BB8-8B1B-5E4CBCB38956}">
      <dgm:prSet/>
      <dgm:spPr/>
      <dgm:t>
        <a:bodyPr/>
        <a:lstStyle/>
        <a:p>
          <a:endParaRPr lang="ru-RU"/>
        </a:p>
      </dgm:t>
    </dgm:pt>
    <dgm:pt modelId="{587BA2C6-D4E6-4263-BC8C-E20191EEE118}">
      <dgm:prSet phldrT="[Текст]" custT="1"/>
      <dgm:spPr/>
      <dgm:t>
        <a:bodyPr/>
        <a:lstStyle/>
        <a:p>
          <a:r>
            <a:rPr lang="ru-RU" sz="1200" b="1" dirty="0" smtClean="0"/>
            <a:t>Умышленные действия, продиктованные либо крайней необходимостью, сложившейся ситуации, либо целенаправленным действием, направленным на нарушение заранее известных лицу требований законодательства Российской Федерации</a:t>
          </a:r>
          <a:endParaRPr lang="ru-RU" sz="1200" b="1" dirty="0"/>
        </a:p>
      </dgm:t>
    </dgm:pt>
    <dgm:pt modelId="{9E99570D-6FAA-41E0-8516-42665BEA0C35}" type="parTrans" cxnId="{8F40A8B5-E93E-47DC-8718-3C3E0F26DAAE}">
      <dgm:prSet/>
      <dgm:spPr/>
      <dgm:t>
        <a:bodyPr/>
        <a:lstStyle/>
        <a:p>
          <a:endParaRPr lang="ru-RU"/>
        </a:p>
      </dgm:t>
    </dgm:pt>
    <dgm:pt modelId="{0AE19805-368D-457F-B28E-0AA4568E99AC}" type="sibTrans" cxnId="{8F40A8B5-E93E-47DC-8718-3C3E0F26DAAE}">
      <dgm:prSet/>
      <dgm:spPr/>
      <dgm:t>
        <a:bodyPr/>
        <a:lstStyle/>
        <a:p>
          <a:endParaRPr lang="ru-RU"/>
        </a:p>
      </dgm:t>
    </dgm:pt>
    <dgm:pt modelId="{BEDBD8FE-F177-46E6-87CF-69552D2E1CAB}" type="pres">
      <dgm:prSet presAssocID="{AF8A3E02-5F87-432D-B144-44FC39421BC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EBE6F6E-E6B5-47CB-8216-0EC868AF9B05}" type="pres">
      <dgm:prSet presAssocID="{3B72ED6C-398C-40B4-A26F-7D73DE0F70BE}" presName="posSpace" presStyleCnt="0"/>
      <dgm:spPr/>
      <dgm:t>
        <a:bodyPr/>
        <a:lstStyle/>
        <a:p>
          <a:endParaRPr lang="ru-RU"/>
        </a:p>
      </dgm:t>
    </dgm:pt>
    <dgm:pt modelId="{625616E5-4771-4A1B-A69F-03D2D4C5F424}" type="pres">
      <dgm:prSet presAssocID="{3B72ED6C-398C-40B4-A26F-7D73DE0F70BE}" presName="vertFlow" presStyleCnt="0"/>
      <dgm:spPr/>
      <dgm:t>
        <a:bodyPr/>
        <a:lstStyle/>
        <a:p>
          <a:endParaRPr lang="ru-RU"/>
        </a:p>
      </dgm:t>
    </dgm:pt>
    <dgm:pt modelId="{8488FA1A-F688-4CF9-92EB-9FA72EC165BA}" type="pres">
      <dgm:prSet presAssocID="{3B72ED6C-398C-40B4-A26F-7D73DE0F70BE}" presName="topSpace" presStyleCnt="0"/>
      <dgm:spPr/>
      <dgm:t>
        <a:bodyPr/>
        <a:lstStyle/>
        <a:p>
          <a:endParaRPr lang="ru-RU"/>
        </a:p>
      </dgm:t>
    </dgm:pt>
    <dgm:pt modelId="{7B640CB5-A705-47B7-8C11-38A82E6304F5}" type="pres">
      <dgm:prSet presAssocID="{3B72ED6C-398C-40B4-A26F-7D73DE0F70BE}" presName="firstComp" presStyleCnt="0"/>
      <dgm:spPr/>
      <dgm:t>
        <a:bodyPr/>
        <a:lstStyle/>
        <a:p>
          <a:endParaRPr lang="ru-RU"/>
        </a:p>
      </dgm:t>
    </dgm:pt>
    <dgm:pt modelId="{E95A6A68-56AB-4216-AFB7-291A30C5969A}" type="pres">
      <dgm:prSet presAssocID="{3B72ED6C-398C-40B4-A26F-7D73DE0F70BE}" presName="firstChild" presStyleLbl="bgAccFollowNode1" presStyleIdx="0" presStyleCnt="2" custScaleY="104489"/>
      <dgm:spPr/>
      <dgm:t>
        <a:bodyPr/>
        <a:lstStyle/>
        <a:p>
          <a:endParaRPr lang="ru-RU"/>
        </a:p>
      </dgm:t>
    </dgm:pt>
    <dgm:pt modelId="{E9BC0458-27C5-4200-8E83-18EBC7D8AE05}" type="pres">
      <dgm:prSet presAssocID="{3B72ED6C-398C-40B4-A26F-7D73DE0F70B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EED18-B345-498C-BB5E-87315EA404EA}" type="pres">
      <dgm:prSet presAssocID="{3B72ED6C-398C-40B4-A26F-7D73DE0F70BE}" presName="negSpace" presStyleCnt="0"/>
      <dgm:spPr/>
      <dgm:t>
        <a:bodyPr/>
        <a:lstStyle/>
        <a:p>
          <a:endParaRPr lang="ru-RU"/>
        </a:p>
      </dgm:t>
    </dgm:pt>
    <dgm:pt modelId="{9F5526B9-8672-4113-B884-BB8E13C97E43}" type="pres">
      <dgm:prSet presAssocID="{3B72ED6C-398C-40B4-A26F-7D73DE0F70BE}" presName="circle" presStyleLbl="node1" presStyleIdx="0" presStyleCnt="2"/>
      <dgm:spPr/>
      <dgm:t>
        <a:bodyPr/>
        <a:lstStyle/>
        <a:p>
          <a:endParaRPr lang="ru-RU"/>
        </a:p>
      </dgm:t>
    </dgm:pt>
    <dgm:pt modelId="{91DE67F9-6C35-43FA-98A6-A88DC6B2DF8D}" type="pres">
      <dgm:prSet presAssocID="{8D55F22D-B090-4E98-B4EB-47A78756EF19}" presName="transSpace" presStyleCnt="0"/>
      <dgm:spPr/>
      <dgm:t>
        <a:bodyPr/>
        <a:lstStyle/>
        <a:p>
          <a:endParaRPr lang="ru-RU"/>
        </a:p>
      </dgm:t>
    </dgm:pt>
    <dgm:pt modelId="{4B73A0E4-7C8F-493A-B44A-55B7A31F7315}" type="pres">
      <dgm:prSet presAssocID="{6684B3A7-F4C3-4002-9D98-5E7DD5C7D0BD}" presName="posSpace" presStyleCnt="0"/>
      <dgm:spPr/>
      <dgm:t>
        <a:bodyPr/>
        <a:lstStyle/>
        <a:p>
          <a:endParaRPr lang="ru-RU"/>
        </a:p>
      </dgm:t>
    </dgm:pt>
    <dgm:pt modelId="{EA9DC72A-5A76-4B73-B29B-9E5B00A81DB4}" type="pres">
      <dgm:prSet presAssocID="{6684B3A7-F4C3-4002-9D98-5E7DD5C7D0BD}" presName="vertFlow" presStyleCnt="0"/>
      <dgm:spPr/>
      <dgm:t>
        <a:bodyPr/>
        <a:lstStyle/>
        <a:p>
          <a:endParaRPr lang="ru-RU"/>
        </a:p>
      </dgm:t>
    </dgm:pt>
    <dgm:pt modelId="{EA8E214B-0A32-4B9B-98C5-1915FCF3F26D}" type="pres">
      <dgm:prSet presAssocID="{6684B3A7-F4C3-4002-9D98-5E7DD5C7D0BD}" presName="topSpace" presStyleCnt="0"/>
      <dgm:spPr/>
      <dgm:t>
        <a:bodyPr/>
        <a:lstStyle/>
        <a:p>
          <a:endParaRPr lang="ru-RU"/>
        </a:p>
      </dgm:t>
    </dgm:pt>
    <dgm:pt modelId="{1018F0EA-F7FF-4447-B758-8B9AD3051272}" type="pres">
      <dgm:prSet presAssocID="{6684B3A7-F4C3-4002-9D98-5E7DD5C7D0BD}" presName="firstComp" presStyleCnt="0"/>
      <dgm:spPr/>
      <dgm:t>
        <a:bodyPr/>
        <a:lstStyle/>
        <a:p>
          <a:endParaRPr lang="ru-RU"/>
        </a:p>
      </dgm:t>
    </dgm:pt>
    <dgm:pt modelId="{41F028B2-6098-44E3-9E8A-93BDC3E7154A}" type="pres">
      <dgm:prSet presAssocID="{6684B3A7-F4C3-4002-9D98-5E7DD5C7D0BD}" presName="firstChild" presStyleLbl="bgAccFollowNode1" presStyleIdx="1" presStyleCnt="2" custScaleY="111276"/>
      <dgm:spPr/>
      <dgm:t>
        <a:bodyPr/>
        <a:lstStyle/>
        <a:p>
          <a:endParaRPr lang="ru-RU"/>
        </a:p>
      </dgm:t>
    </dgm:pt>
    <dgm:pt modelId="{AA88BEA3-F95F-451D-8A74-8C60A6EAA763}" type="pres">
      <dgm:prSet presAssocID="{6684B3A7-F4C3-4002-9D98-5E7DD5C7D0BD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854F2-F5DA-42E2-B3C9-64D77100E2AD}" type="pres">
      <dgm:prSet presAssocID="{6684B3A7-F4C3-4002-9D98-5E7DD5C7D0BD}" presName="negSpace" presStyleCnt="0"/>
      <dgm:spPr/>
      <dgm:t>
        <a:bodyPr/>
        <a:lstStyle/>
        <a:p>
          <a:endParaRPr lang="ru-RU"/>
        </a:p>
      </dgm:t>
    </dgm:pt>
    <dgm:pt modelId="{3EDC697F-D772-4E65-9A9A-06716C47857A}" type="pres">
      <dgm:prSet presAssocID="{6684B3A7-F4C3-4002-9D98-5E7DD5C7D0BD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6E065859-1CD2-4BB8-8B1B-5E4CBCB38956}" srcId="{AF8A3E02-5F87-432D-B144-44FC39421BC9}" destId="{6684B3A7-F4C3-4002-9D98-5E7DD5C7D0BD}" srcOrd="1" destOrd="0" parTransId="{AB2C48E8-B9E2-47C4-A7AA-62555D1349E5}" sibTransId="{FC8DB75B-B416-4857-ACAA-CF2205083AF6}"/>
    <dgm:cxn modelId="{4DBD49E0-C6EC-4AE7-BED3-A6037340B5B7}" type="presOf" srcId="{F86139AE-5A05-4D5D-91C2-7075999F2D33}" destId="{E95A6A68-56AB-4216-AFB7-291A30C5969A}" srcOrd="0" destOrd="0" presId="urn:microsoft.com/office/officeart/2005/8/layout/hList9"/>
    <dgm:cxn modelId="{8F40A8B5-E93E-47DC-8718-3C3E0F26DAAE}" srcId="{6684B3A7-F4C3-4002-9D98-5E7DD5C7D0BD}" destId="{587BA2C6-D4E6-4263-BC8C-E20191EEE118}" srcOrd="0" destOrd="0" parTransId="{9E99570D-6FAA-41E0-8516-42665BEA0C35}" sibTransId="{0AE19805-368D-457F-B28E-0AA4568E99AC}"/>
    <dgm:cxn modelId="{027E9D50-65B3-4ACA-85C8-B2597A58FAA1}" type="presOf" srcId="{AF8A3E02-5F87-432D-B144-44FC39421BC9}" destId="{BEDBD8FE-F177-46E6-87CF-69552D2E1CAB}" srcOrd="0" destOrd="0" presId="urn:microsoft.com/office/officeart/2005/8/layout/hList9"/>
    <dgm:cxn modelId="{A630BFF8-642D-46F7-8B09-F2EDD896DA64}" type="presOf" srcId="{F86139AE-5A05-4D5D-91C2-7075999F2D33}" destId="{E9BC0458-27C5-4200-8E83-18EBC7D8AE05}" srcOrd="1" destOrd="0" presId="urn:microsoft.com/office/officeart/2005/8/layout/hList9"/>
    <dgm:cxn modelId="{8A4F5CBB-10B1-44B2-84A5-F8B7D1C8F693}" type="presOf" srcId="{587BA2C6-D4E6-4263-BC8C-E20191EEE118}" destId="{AA88BEA3-F95F-451D-8A74-8C60A6EAA763}" srcOrd="1" destOrd="0" presId="urn:microsoft.com/office/officeart/2005/8/layout/hList9"/>
    <dgm:cxn modelId="{3925C790-10F9-4E83-86BC-9FCB23397D5B}" srcId="{AF8A3E02-5F87-432D-B144-44FC39421BC9}" destId="{3B72ED6C-398C-40B4-A26F-7D73DE0F70BE}" srcOrd="0" destOrd="0" parTransId="{AB0C9985-026C-4220-A3E1-20D458377116}" sibTransId="{8D55F22D-B090-4E98-B4EB-47A78756EF19}"/>
    <dgm:cxn modelId="{C82EC84B-DA93-4F01-8298-CFA4F1491C10}" srcId="{3B72ED6C-398C-40B4-A26F-7D73DE0F70BE}" destId="{F86139AE-5A05-4D5D-91C2-7075999F2D33}" srcOrd="0" destOrd="0" parTransId="{DE265FAA-F843-440B-B084-E9F127AB9D4C}" sibTransId="{EC59D898-F1DE-4B5A-97AB-A188CCD5F392}"/>
    <dgm:cxn modelId="{2BF3C605-DF1D-47C1-859E-EEE1F2F3638F}" type="presOf" srcId="{3B72ED6C-398C-40B4-A26F-7D73DE0F70BE}" destId="{9F5526B9-8672-4113-B884-BB8E13C97E43}" srcOrd="0" destOrd="0" presId="urn:microsoft.com/office/officeart/2005/8/layout/hList9"/>
    <dgm:cxn modelId="{C3B7B27F-0963-45C2-8068-7BA7EC332926}" type="presOf" srcId="{587BA2C6-D4E6-4263-BC8C-E20191EEE118}" destId="{41F028B2-6098-44E3-9E8A-93BDC3E7154A}" srcOrd="0" destOrd="0" presId="urn:microsoft.com/office/officeart/2005/8/layout/hList9"/>
    <dgm:cxn modelId="{867A28DB-9FC2-4BF2-AE5E-5AB4D69BDB41}" type="presOf" srcId="{6684B3A7-F4C3-4002-9D98-5E7DD5C7D0BD}" destId="{3EDC697F-D772-4E65-9A9A-06716C47857A}" srcOrd="0" destOrd="0" presId="urn:microsoft.com/office/officeart/2005/8/layout/hList9"/>
    <dgm:cxn modelId="{26AA7E36-D447-4A1D-800C-689DE07F6CB0}" type="presParOf" srcId="{BEDBD8FE-F177-46E6-87CF-69552D2E1CAB}" destId="{EEBE6F6E-E6B5-47CB-8216-0EC868AF9B05}" srcOrd="0" destOrd="0" presId="urn:microsoft.com/office/officeart/2005/8/layout/hList9"/>
    <dgm:cxn modelId="{4272D62D-9767-4515-840D-38CF88131B6D}" type="presParOf" srcId="{BEDBD8FE-F177-46E6-87CF-69552D2E1CAB}" destId="{625616E5-4771-4A1B-A69F-03D2D4C5F424}" srcOrd="1" destOrd="0" presId="urn:microsoft.com/office/officeart/2005/8/layout/hList9"/>
    <dgm:cxn modelId="{A08D60F9-F32D-4385-BB09-F4BDE15CEBC8}" type="presParOf" srcId="{625616E5-4771-4A1B-A69F-03D2D4C5F424}" destId="{8488FA1A-F688-4CF9-92EB-9FA72EC165BA}" srcOrd="0" destOrd="0" presId="urn:microsoft.com/office/officeart/2005/8/layout/hList9"/>
    <dgm:cxn modelId="{8EC259A0-9B72-475C-A4D7-1FC91C429E3D}" type="presParOf" srcId="{625616E5-4771-4A1B-A69F-03D2D4C5F424}" destId="{7B640CB5-A705-47B7-8C11-38A82E6304F5}" srcOrd="1" destOrd="0" presId="urn:microsoft.com/office/officeart/2005/8/layout/hList9"/>
    <dgm:cxn modelId="{3B749CA9-33EA-41F1-B51C-C2ACF5728C90}" type="presParOf" srcId="{7B640CB5-A705-47B7-8C11-38A82E6304F5}" destId="{E95A6A68-56AB-4216-AFB7-291A30C5969A}" srcOrd="0" destOrd="0" presId="urn:microsoft.com/office/officeart/2005/8/layout/hList9"/>
    <dgm:cxn modelId="{635B2F09-2C63-4A72-9531-DE0A5B9AB92E}" type="presParOf" srcId="{7B640CB5-A705-47B7-8C11-38A82E6304F5}" destId="{E9BC0458-27C5-4200-8E83-18EBC7D8AE05}" srcOrd="1" destOrd="0" presId="urn:microsoft.com/office/officeart/2005/8/layout/hList9"/>
    <dgm:cxn modelId="{615FDC71-6E02-4517-9F9C-805CE7B87D72}" type="presParOf" srcId="{BEDBD8FE-F177-46E6-87CF-69552D2E1CAB}" destId="{61CEED18-B345-498C-BB5E-87315EA404EA}" srcOrd="2" destOrd="0" presId="urn:microsoft.com/office/officeart/2005/8/layout/hList9"/>
    <dgm:cxn modelId="{5256F9BA-B554-4D23-BC19-A3064983E3C6}" type="presParOf" srcId="{BEDBD8FE-F177-46E6-87CF-69552D2E1CAB}" destId="{9F5526B9-8672-4113-B884-BB8E13C97E43}" srcOrd="3" destOrd="0" presId="urn:microsoft.com/office/officeart/2005/8/layout/hList9"/>
    <dgm:cxn modelId="{F3A69F3A-54FE-4FC6-9615-3D7A152E1D05}" type="presParOf" srcId="{BEDBD8FE-F177-46E6-87CF-69552D2E1CAB}" destId="{91DE67F9-6C35-43FA-98A6-A88DC6B2DF8D}" srcOrd="4" destOrd="0" presId="urn:microsoft.com/office/officeart/2005/8/layout/hList9"/>
    <dgm:cxn modelId="{2DB5BF21-C961-4D6A-ABF3-77B26EC6F9D6}" type="presParOf" srcId="{BEDBD8FE-F177-46E6-87CF-69552D2E1CAB}" destId="{4B73A0E4-7C8F-493A-B44A-55B7A31F7315}" srcOrd="5" destOrd="0" presId="urn:microsoft.com/office/officeart/2005/8/layout/hList9"/>
    <dgm:cxn modelId="{036722BC-8693-4C6D-9B55-51A327A5300F}" type="presParOf" srcId="{BEDBD8FE-F177-46E6-87CF-69552D2E1CAB}" destId="{EA9DC72A-5A76-4B73-B29B-9E5B00A81DB4}" srcOrd="6" destOrd="0" presId="urn:microsoft.com/office/officeart/2005/8/layout/hList9"/>
    <dgm:cxn modelId="{F9FB554E-3A20-43C9-91A5-0BF6A0489A4E}" type="presParOf" srcId="{EA9DC72A-5A76-4B73-B29B-9E5B00A81DB4}" destId="{EA8E214B-0A32-4B9B-98C5-1915FCF3F26D}" srcOrd="0" destOrd="0" presId="urn:microsoft.com/office/officeart/2005/8/layout/hList9"/>
    <dgm:cxn modelId="{F5A46E8F-40F3-4062-A322-D1B31842847F}" type="presParOf" srcId="{EA9DC72A-5A76-4B73-B29B-9E5B00A81DB4}" destId="{1018F0EA-F7FF-4447-B758-8B9AD3051272}" srcOrd="1" destOrd="0" presId="urn:microsoft.com/office/officeart/2005/8/layout/hList9"/>
    <dgm:cxn modelId="{2AD76DD3-9F83-4104-BF8D-3B36E559079B}" type="presParOf" srcId="{1018F0EA-F7FF-4447-B758-8B9AD3051272}" destId="{41F028B2-6098-44E3-9E8A-93BDC3E7154A}" srcOrd="0" destOrd="0" presId="urn:microsoft.com/office/officeart/2005/8/layout/hList9"/>
    <dgm:cxn modelId="{D267D52F-4F83-4FC8-B57B-AACDCCBB632F}" type="presParOf" srcId="{1018F0EA-F7FF-4447-B758-8B9AD3051272}" destId="{AA88BEA3-F95F-451D-8A74-8C60A6EAA763}" srcOrd="1" destOrd="0" presId="urn:microsoft.com/office/officeart/2005/8/layout/hList9"/>
    <dgm:cxn modelId="{40E2EEF0-D638-4CCD-A6B1-0F82B6B4CBC9}" type="presParOf" srcId="{BEDBD8FE-F177-46E6-87CF-69552D2E1CAB}" destId="{327854F2-F5DA-42E2-B3C9-64D77100E2AD}" srcOrd="7" destOrd="0" presId="urn:microsoft.com/office/officeart/2005/8/layout/hList9"/>
    <dgm:cxn modelId="{52B85AC6-3012-4EBA-8F54-3EF842C0E87A}" type="presParOf" srcId="{BEDBD8FE-F177-46E6-87CF-69552D2E1CAB}" destId="{3EDC697F-D772-4E65-9A9A-06716C47857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5A6A68-56AB-4216-AFB7-291A30C5969A}">
      <dsp:nvSpPr>
        <dsp:cNvPr id="0" name=""/>
        <dsp:cNvSpPr/>
      </dsp:nvSpPr>
      <dsp:spPr>
        <a:xfrm>
          <a:off x="1424470" y="1073712"/>
          <a:ext cx="2667755" cy="1859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 Не знание законодательства или не правильного его понимания и применения.</a:t>
          </a:r>
          <a:endParaRPr lang="ru-RU" sz="1400" b="1" kern="1200" dirty="0"/>
        </a:p>
      </dsp:txBody>
      <dsp:txXfrm>
        <a:off x="1851311" y="1073712"/>
        <a:ext cx="2240914" cy="1859269"/>
      </dsp:txXfrm>
    </dsp:sp>
    <dsp:sp modelId="{9F5526B9-8672-4113-B884-BB8E13C97E43}">
      <dsp:nvSpPr>
        <dsp:cNvPr id="0" name=""/>
        <dsp:cNvSpPr/>
      </dsp:nvSpPr>
      <dsp:spPr>
        <a:xfrm>
          <a:off x="1667" y="362310"/>
          <a:ext cx="1778503" cy="1778503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 умышленные </a:t>
          </a:r>
          <a:endParaRPr lang="ru-RU" sz="1600" b="1" kern="1200" dirty="0"/>
        </a:p>
      </dsp:txBody>
      <dsp:txXfrm>
        <a:off x="1667" y="362310"/>
        <a:ext cx="1778503" cy="1778503"/>
      </dsp:txXfrm>
    </dsp:sp>
    <dsp:sp modelId="{41F028B2-6098-44E3-9E8A-93BDC3E7154A}">
      <dsp:nvSpPr>
        <dsp:cNvPr id="0" name=""/>
        <dsp:cNvSpPr/>
      </dsp:nvSpPr>
      <dsp:spPr>
        <a:xfrm>
          <a:off x="5870729" y="1073712"/>
          <a:ext cx="2667755" cy="19800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Умышленные действия, продиктованные либо крайней необходимостью, сложившейся ситуации, либо целенаправленным действием, направленным на нарушение заранее известных лицу требований законодательства Российской Федерации</a:t>
          </a:r>
          <a:endParaRPr lang="ru-RU" sz="1200" b="1" kern="1200" dirty="0"/>
        </a:p>
      </dsp:txBody>
      <dsp:txXfrm>
        <a:off x="6297570" y="1073712"/>
        <a:ext cx="2240914" cy="1980037"/>
      </dsp:txXfrm>
    </dsp:sp>
    <dsp:sp modelId="{3EDC697F-D772-4E65-9A9A-06716C47857A}">
      <dsp:nvSpPr>
        <dsp:cNvPr id="0" name=""/>
        <dsp:cNvSpPr/>
      </dsp:nvSpPr>
      <dsp:spPr>
        <a:xfrm>
          <a:off x="4447926" y="362310"/>
          <a:ext cx="1778503" cy="1778503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Умышленные</a:t>
          </a:r>
          <a:endParaRPr lang="ru-RU" sz="1600" b="1" kern="1200" dirty="0"/>
        </a:p>
      </dsp:txBody>
      <dsp:txXfrm>
        <a:off x="4447926" y="362310"/>
        <a:ext cx="1778503" cy="1778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5" tIns="45747" rIns="91495" bIns="457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95" tIns="45747" rIns="91495" bIns="4574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95" tIns="45747" rIns="91495" bIns="45747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75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656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1E780-CF36-43B3-AF60-E83A34BC71C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5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885789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  <a:t>ДОКЛАД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О новых требованиях природоохранного законодательства,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вступивших в силу в 2017 году»</a:t>
            </a:r>
            <a:endParaRPr lang="ru-RU" sz="24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ru-RU" sz="26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614" y="160512"/>
            <a:ext cx="3290774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Росприроднадзора</a:t>
            </a:r>
          </a:p>
          <a:p>
            <a:pPr algn="ctr">
              <a:lnSpc>
                <a:spcPts val="1100"/>
              </a:lnSpc>
            </a:pP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Южному федеральному округу</a:t>
            </a:r>
            <a:endParaRPr lang="ru-RU" sz="11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0" y="4982707"/>
            <a:ext cx="9144000" cy="0"/>
          </a:xfrm>
          <a:prstGeom prst="line">
            <a:avLst/>
          </a:prstGeom>
          <a:ln>
            <a:solidFill>
              <a:srgbClr val="3A86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55"/>
          <p:cNvGrpSpPr/>
          <p:nvPr/>
        </p:nvGrpSpPr>
        <p:grpSpPr>
          <a:xfrm>
            <a:off x="-2614" y="654418"/>
            <a:ext cx="9150856" cy="1021982"/>
            <a:chOff x="-90971" y="634450"/>
            <a:chExt cx="9329645" cy="1041950"/>
          </a:xfrm>
          <a:solidFill>
            <a:srgbClr val="00B050"/>
          </a:solidFill>
        </p:grpSpPr>
        <p:grpSp>
          <p:nvGrpSpPr>
            <p:cNvPr id="3" name="Группа 119"/>
            <p:cNvGrpSpPr/>
            <p:nvPr/>
          </p:nvGrpSpPr>
          <p:grpSpPr>
            <a:xfrm>
              <a:off x="-90971" y="1457718"/>
              <a:ext cx="9329645" cy="218682"/>
              <a:chOff x="1628463" y="4199350"/>
              <a:chExt cx="5756886" cy="134938"/>
            </a:xfrm>
            <a:grpFill/>
          </p:grpSpPr>
          <p:sp>
            <p:nvSpPr>
              <p:cNvPr id="125" name="Freeform 114"/>
              <p:cNvSpPr/>
              <p:nvPr/>
            </p:nvSpPr>
            <p:spPr bwMode="auto">
              <a:xfrm>
                <a:off x="3541017" y="4199350"/>
                <a:ext cx="1890713" cy="134938"/>
              </a:xfrm>
              <a:custGeom>
                <a:avLst/>
                <a:gdLst>
                  <a:gd name="T0" fmla="*/ 5074 w 5251"/>
                  <a:gd name="T1" fmla="*/ 30 h 376"/>
                  <a:gd name="T2" fmla="*/ 4900 w 5251"/>
                  <a:gd name="T3" fmla="*/ 118 h 376"/>
                  <a:gd name="T4" fmla="*/ 4814 w 5251"/>
                  <a:gd name="T5" fmla="*/ 121 h 376"/>
                  <a:gd name="T6" fmla="*/ 4686 w 5251"/>
                  <a:gd name="T7" fmla="*/ 121 h 376"/>
                  <a:gd name="T8" fmla="*/ 4537 w 5251"/>
                  <a:gd name="T9" fmla="*/ 193 h 376"/>
                  <a:gd name="T10" fmla="*/ 4429 w 5251"/>
                  <a:gd name="T11" fmla="*/ 229 h 376"/>
                  <a:gd name="T12" fmla="*/ 4319 w 5251"/>
                  <a:gd name="T13" fmla="*/ 230 h 376"/>
                  <a:gd name="T14" fmla="*/ 4198 w 5251"/>
                  <a:gd name="T15" fmla="*/ 235 h 376"/>
                  <a:gd name="T16" fmla="*/ 4048 w 5251"/>
                  <a:gd name="T17" fmla="*/ 317 h 376"/>
                  <a:gd name="T18" fmla="*/ 3929 w 5251"/>
                  <a:gd name="T19" fmla="*/ 350 h 376"/>
                  <a:gd name="T20" fmla="*/ 2625 w 5251"/>
                  <a:gd name="T21" fmla="*/ 351 h 376"/>
                  <a:gd name="T22" fmla="*/ 1321 w 5251"/>
                  <a:gd name="T23" fmla="*/ 350 h 376"/>
                  <a:gd name="T24" fmla="*/ 1202 w 5251"/>
                  <a:gd name="T25" fmla="*/ 317 h 376"/>
                  <a:gd name="T26" fmla="*/ 1053 w 5251"/>
                  <a:gd name="T27" fmla="*/ 235 h 376"/>
                  <a:gd name="T28" fmla="*/ 932 w 5251"/>
                  <a:gd name="T29" fmla="*/ 230 h 376"/>
                  <a:gd name="T30" fmla="*/ 821 w 5251"/>
                  <a:gd name="T31" fmla="*/ 229 h 376"/>
                  <a:gd name="T32" fmla="*/ 714 w 5251"/>
                  <a:gd name="T33" fmla="*/ 193 h 376"/>
                  <a:gd name="T34" fmla="*/ 565 w 5251"/>
                  <a:gd name="T35" fmla="*/ 121 h 376"/>
                  <a:gd name="T36" fmla="*/ 437 w 5251"/>
                  <a:gd name="T37" fmla="*/ 121 h 376"/>
                  <a:gd name="T38" fmla="*/ 351 w 5251"/>
                  <a:gd name="T39" fmla="*/ 118 h 376"/>
                  <a:gd name="T40" fmla="*/ 177 w 5251"/>
                  <a:gd name="T41" fmla="*/ 30 h 376"/>
                  <a:gd name="T42" fmla="*/ 0 w 5251"/>
                  <a:gd name="T43" fmla="*/ 0 h 376"/>
                  <a:gd name="T44" fmla="*/ 80 w 5251"/>
                  <a:gd name="T45" fmla="*/ 28 h 376"/>
                  <a:gd name="T46" fmla="*/ 287 w 5251"/>
                  <a:gd name="T47" fmla="*/ 131 h 376"/>
                  <a:gd name="T48" fmla="*/ 405 w 5251"/>
                  <a:gd name="T49" fmla="*/ 146 h 376"/>
                  <a:gd name="T50" fmla="*/ 523 w 5251"/>
                  <a:gd name="T51" fmla="*/ 146 h 376"/>
                  <a:gd name="T52" fmla="*/ 647 w 5251"/>
                  <a:gd name="T53" fmla="*/ 171 h 376"/>
                  <a:gd name="T54" fmla="*/ 705 w 5251"/>
                  <a:gd name="T55" fmla="*/ 218 h 376"/>
                  <a:gd name="T56" fmla="*/ 830 w 5251"/>
                  <a:gd name="T57" fmla="*/ 255 h 376"/>
                  <a:gd name="T58" fmla="*/ 969 w 5251"/>
                  <a:gd name="T59" fmla="*/ 256 h 376"/>
                  <a:gd name="T60" fmla="*/ 1142 w 5251"/>
                  <a:gd name="T61" fmla="*/ 304 h 376"/>
                  <a:gd name="T62" fmla="*/ 1245 w 5251"/>
                  <a:gd name="T63" fmla="*/ 364 h 376"/>
                  <a:gd name="T64" fmla="*/ 1370 w 5251"/>
                  <a:gd name="T65" fmla="*/ 376 h 376"/>
                  <a:gd name="T66" fmla="*/ 2625 w 5251"/>
                  <a:gd name="T67" fmla="*/ 376 h 376"/>
                  <a:gd name="T68" fmla="*/ 2711 w 5251"/>
                  <a:gd name="T69" fmla="*/ 376 h 376"/>
                  <a:gd name="T70" fmla="*/ 3931 w 5251"/>
                  <a:gd name="T71" fmla="*/ 375 h 376"/>
                  <a:gd name="T72" fmla="*/ 4062 w 5251"/>
                  <a:gd name="T73" fmla="*/ 339 h 376"/>
                  <a:gd name="T74" fmla="*/ 4202 w 5251"/>
                  <a:gd name="T75" fmla="*/ 260 h 376"/>
                  <a:gd name="T76" fmla="*/ 4319 w 5251"/>
                  <a:gd name="T77" fmla="*/ 256 h 376"/>
                  <a:gd name="T78" fmla="*/ 4431 w 5251"/>
                  <a:gd name="T79" fmla="*/ 254 h 376"/>
                  <a:gd name="T80" fmla="*/ 4548 w 5251"/>
                  <a:gd name="T81" fmla="*/ 218 h 376"/>
                  <a:gd name="T82" fmla="*/ 4666 w 5251"/>
                  <a:gd name="T83" fmla="*/ 149 h 376"/>
                  <a:gd name="T84" fmla="*/ 4803 w 5251"/>
                  <a:gd name="T85" fmla="*/ 146 h 376"/>
                  <a:gd name="T86" fmla="*/ 4880 w 5251"/>
                  <a:gd name="T87" fmla="*/ 145 h 376"/>
                  <a:gd name="T88" fmla="*/ 5030 w 5251"/>
                  <a:gd name="T89" fmla="*/ 91 h 376"/>
                  <a:gd name="T90" fmla="*/ 5220 w 5251"/>
                  <a:gd name="T91" fmla="*/ 25 h 376"/>
                  <a:gd name="T92" fmla="*/ 5220 w 5251"/>
                  <a:gd name="T93" fmla="*/ 0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251" h="376">
                    <a:moveTo>
                      <a:pt x="5220" y="0"/>
                    </a:moveTo>
                    <a:cubicBezTo>
                      <a:pt x="5201" y="0"/>
                      <a:pt x="5184" y="1"/>
                      <a:pt x="5167" y="3"/>
                    </a:cubicBezTo>
                    <a:cubicBezTo>
                      <a:pt x="5131" y="7"/>
                      <a:pt x="5101" y="16"/>
                      <a:pt x="5074" y="30"/>
                    </a:cubicBezTo>
                    <a:cubicBezTo>
                      <a:pt x="5052" y="42"/>
                      <a:pt x="5032" y="57"/>
                      <a:pt x="5014" y="71"/>
                    </a:cubicBezTo>
                    <a:cubicBezTo>
                      <a:pt x="4998" y="84"/>
                      <a:pt x="4978" y="99"/>
                      <a:pt x="4955" y="107"/>
                    </a:cubicBezTo>
                    <a:cubicBezTo>
                      <a:pt x="4938" y="113"/>
                      <a:pt x="4920" y="116"/>
                      <a:pt x="4900" y="118"/>
                    </a:cubicBezTo>
                    <a:cubicBezTo>
                      <a:pt x="4893" y="119"/>
                      <a:pt x="4885" y="120"/>
                      <a:pt x="4878" y="120"/>
                    </a:cubicBezTo>
                    <a:cubicBezTo>
                      <a:pt x="4867" y="121"/>
                      <a:pt x="4856" y="121"/>
                      <a:pt x="4845" y="121"/>
                    </a:cubicBezTo>
                    <a:lnTo>
                      <a:pt x="4814" y="121"/>
                    </a:lnTo>
                    <a:lnTo>
                      <a:pt x="4803" y="121"/>
                    </a:lnTo>
                    <a:lnTo>
                      <a:pt x="4727" y="121"/>
                    </a:lnTo>
                    <a:cubicBezTo>
                      <a:pt x="4713" y="121"/>
                      <a:pt x="4701" y="121"/>
                      <a:pt x="4686" y="121"/>
                    </a:cubicBezTo>
                    <a:cubicBezTo>
                      <a:pt x="4678" y="122"/>
                      <a:pt x="4669" y="123"/>
                      <a:pt x="4661" y="124"/>
                    </a:cubicBezTo>
                    <a:cubicBezTo>
                      <a:pt x="4632" y="131"/>
                      <a:pt x="4610" y="139"/>
                      <a:pt x="4591" y="149"/>
                    </a:cubicBezTo>
                    <a:cubicBezTo>
                      <a:pt x="4571" y="161"/>
                      <a:pt x="4552" y="176"/>
                      <a:pt x="4537" y="193"/>
                    </a:cubicBezTo>
                    <a:lnTo>
                      <a:pt x="4533" y="196"/>
                    </a:lnTo>
                    <a:cubicBezTo>
                      <a:pt x="4511" y="213"/>
                      <a:pt x="4481" y="224"/>
                      <a:pt x="4447" y="227"/>
                    </a:cubicBezTo>
                    <a:cubicBezTo>
                      <a:pt x="4441" y="228"/>
                      <a:pt x="4435" y="229"/>
                      <a:pt x="4429" y="229"/>
                    </a:cubicBezTo>
                    <a:cubicBezTo>
                      <a:pt x="4426" y="229"/>
                      <a:pt x="4422" y="229"/>
                      <a:pt x="4419" y="230"/>
                    </a:cubicBezTo>
                    <a:cubicBezTo>
                      <a:pt x="4402" y="230"/>
                      <a:pt x="4385" y="230"/>
                      <a:pt x="4369" y="230"/>
                    </a:cubicBezTo>
                    <a:lnTo>
                      <a:pt x="4319" y="230"/>
                    </a:lnTo>
                    <a:lnTo>
                      <a:pt x="4282" y="230"/>
                    </a:lnTo>
                    <a:cubicBezTo>
                      <a:pt x="4262" y="230"/>
                      <a:pt x="4242" y="230"/>
                      <a:pt x="4222" y="232"/>
                    </a:cubicBezTo>
                    <a:lnTo>
                      <a:pt x="4198" y="235"/>
                    </a:lnTo>
                    <a:cubicBezTo>
                      <a:pt x="4161" y="242"/>
                      <a:pt x="4125" y="259"/>
                      <a:pt x="4093" y="284"/>
                    </a:cubicBezTo>
                    <a:lnTo>
                      <a:pt x="4084" y="291"/>
                    </a:lnTo>
                    <a:cubicBezTo>
                      <a:pt x="4073" y="300"/>
                      <a:pt x="4061" y="309"/>
                      <a:pt x="4048" y="317"/>
                    </a:cubicBezTo>
                    <a:cubicBezTo>
                      <a:pt x="4033" y="328"/>
                      <a:pt x="4014" y="335"/>
                      <a:pt x="3998" y="340"/>
                    </a:cubicBezTo>
                    <a:cubicBezTo>
                      <a:pt x="3980" y="345"/>
                      <a:pt x="3959" y="348"/>
                      <a:pt x="3934" y="349"/>
                    </a:cubicBezTo>
                    <a:lnTo>
                      <a:pt x="3929" y="350"/>
                    </a:lnTo>
                    <a:cubicBezTo>
                      <a:pt x="3913" y="350"/>
                      <a:pt x="3897" y="351"/>
                      <a:pt x="3880" y="351"/>
                    </a:cubicBezTo>
                    <a:lnTo>
                      <a:pt x="2711" y="351"/>
                    </a:lnTo>
                    <a:lnTo>
                      <a:pt x="2625" y="351"/>
                    </a:lnTo>
                    <a:lnTo>
                      <a:pt x="2540" y="351"/>
                    </a:lnTo>
                    <a:lnTo>
                      <a:pt x="1370" y="351"/>
                    </a:lnTo>
                    <a:cubicBezTo>
                      <a:pt x="1354" y="351"/>
                      <a:pt x="1337" y="350"/>
                      <a:pt x="1321" y="350"/>
                    </a:cubicBezTo>
                    <a:lnTo>
                      <a:pt x="1317" y="349"/>
                    </a:lnTo>
                    <a:cubicBezTo>
                      <a:pt x="1291" y="348"/>
                      <a:pt x="1271" y="345"/>
                      <a:pt x="1253" y="340"/>
                    </a:cubicBezTo>
                    <a:cubicBezTo>
                      <a:pt x="1237" y="335"/>
                      <a:pt x="1218" y="328"/>
                      <a:pt x="1202" y="317"/>
                    </a:cubicBezTo>
                    <a:cubicBezTo>
                      <a:pt x="1189" y="309"/>
                      <a:pt x="1178" y="300"/>
                      <a:pt x="1167" y="291"/>
                    </a:cubicBezTo>
                    <a:lnTo>
                      <a:pt x="1157" y="284"/>
                    </a:lnTo>
                    <a:cubicBezTo>
                      <a:pt x="1125" y="259"/>
                      <a:pt x="1090" y="242"/>
                      <a:pt x="1053" y="235"/>
                    </a:cubicBezTo>
                    <a:lnTo>
                      <a:pt x="1029" y="232"/>
                    </a:lnTo>
                    <a:cubicBezTo>
                      <a:pt x="1008" y="230"/>
                      <a:pt x="988" y="230"/>
                      <a:pt x="969" y="230"/>
                    </a:cubicBezTo>
                    <a:lnTo>
                      <a:pt x="932" y="230"/>
                    </a:lnTo>
                    <a:lnTo>
                      <a:pt x="882" y="230"/>
                    </a:lnTo>
                    <a:cubicBezTo>
                      <a:pt x="865" y="230"/>
                      <a:pt x="848" y="230"/>
                      <a:pt x="831" y="230"/>
                    </a:cubicBezTo>
                    <a:cubicBezTo>
                      <a:pt x="828" y="229"/>
                      <a:pt x="825" y="229"/>
                      <a:pt x="821" y="229"/>
                    </a:cubicBezTo>
                    <a:cubicBezTo>
                      <a:pt x="815" y="229"/>
                      <a:pt x="810" y="228"/>
                      <a:pt x="804" y="227"/>
                    </a:cubicBezTo>
                    <a:cubicBezTo>
                      <a:pt x="770" y="224"/>
                      <a:pt x="740" y="213"/>
                      <a:pt x="717" y="196"/>
                    </a:cubicBezTo>
                    <a:lnTo>
                      <a:pt x="714" y="193"/>
                    </a:lnTo>
                    <a:cubicBezTo>
                      <a:pt x="698" y="176"/>
                      <a:pt x="680" y="161"/>
                      <a:pt x="659" y="149"/>
                    </a:cubicBezTo>
                    <a:cubicBezTo>
                      <a:pt x="641" y="139"/>
                      <a:pt x="619" y="131"/>
                      <a:pt x="590" y="124"/>
                    </a:cubicBezTo>
                    <a:cubicBezTo>
                      <a:pt x="581" y="123"/>
                      <a:pt x="573" y="122"/>
                      <a:pt x="565" y="121"/>
                    </a:cubicBezTo>
                    <a:cubicBezTo>
                      <a:pt x="550" y="121"/>
                      <a:pt x="537" y="121"/>
                      <a:pt x="524" y="121"/>
                    </a:cubicBezTo>
                    <a:lnTo>
                      <a:pt x="447" y="121"/>
                    </a:lnTo>
                    <a:lnTo>
                      <a:pt x="437" y="121"/>
                    </a:lnTo>
                    <a:lnTo>
                      <a:pt x="405" y="121"/>
                    </a:lnTo>
                    <a:cubicBezTo>
                      <a:pt x="394" y="121"/>
                      <a:pt x="383" y="121"/>
                      <a:pt x="372" y="120"/>
                    </a:cubicBezTo>
                    <a:cubicBezTo>
                      <a:pt x="365" y="120"/>
                      <a:pt x="358" y="119"/>
                      <a:pt x="351" y="118"/>
                    </a:cubicBezTo>
                    <a:cubicBezTo>
                      <a:pt x="331" y="116"/>
                      <a:pt x="312" y="113"/>
                      <a:pt x="296" y="107"/>
                    </a:cubicBezTo>
                    <a:cubicBezTo>
                      <a:pt x="273" y="99"/>
                      <a:pt x="253" y="84"/>
                      <a:pt x="236" y="71"/>
                    </a:cubicBezTo>
                    <a:cubicBezTo>
                      <a:pt x="218" y="57"/>
                      <a:pt x="199" y="42"/>
                      <a:pt x="177" y="30"/>
                    </a:cubicBezTo>
                    <a:cubicBezTo>
                      <a:pt x="150" y="16"/>
                      <a:pt x="119" y="7"/>
                      <a:pt x="83" y="3"/>
                    </a:cubicBezTo>
                    <a:cubicBezTo>
                      <a:pt x="67" y="1"/>
                      <a:pt x="50" y="0"/>
                      <a:pt x="30" y="0"/>
                    </a:cubicBezTo>
                    <a:lnTo>
                      <a:pt x="0" y="0"/>
                    </a:lnTo>
                    <a:lnTo>
                      <a:pt x="0" y="25"/>
                    </a:lnTo>
                    <a:lnTo>
                      <a:pt x="30" y="25"/>
                    </a:lnTo>
                    <a:cubicBezTo>
                      <a:pt x="49" y="25"/>
                      <a:pt x="65" y="26"/>
                      <a:pt x="80" y="28"/>
                    </a:cubicBezTo>
                    <a:cubicBezTo>
                      <a:pt x="113" y="32"/>
                      <a:pt x="141" y="40"/>
                      <a:pt x="165" y="52"/>
                    </a:cubicBezTo>
                    <a:cubicBezTo>
                      <a:pt x="185" y="63"/>
                      <a:pt x="203" y="77"/>
                      <a:pt x="220" y="91"/>
                    </a:cubicBezTo>
                    <a:cubicBezTo>
                      <a:pt x="239" y="105"/>
                      <a:pt x="261" y="121"/>
                      <a:pt x="287" y="131"/>
                    </a:cubicBezTo>
                    <a:cubicBezTo>
                      <a:pt x="306" y="137"/>
                      <a:pt x="327" y="141"/>
                      <a:pt x="348" y="143"/>
                    </a:cubicBezTo>
                    <a:cubicBezTo>
                      <a:pt x="356" y="144"/>
                      <a:pt x="363" y="145"/>
                      <a:pt x="371" y="145"/>
                    </a:cubicBezTo>
                    <a:cubicBezTo>
                      <a:pt x="382" y="146"/>
                      <a:pt x="394" y="146"/>
                      <a:pt x="405" y="146"/>
                    </a:cubicBezTo>
                    <a:lnTo>
                      <a:pt x="437" y="146"/>
                    </a:lnTo>
                    <a:lnTo>
                      <a:pt x="447" y="146"/>
                    </a:lnTo>
                    <a:lnTo>
                      <a:pt x="523" y="146"/>
                    </a:lnTo>
                    <a:cubicBezTo>
                      <a:pt x="537" y="146"/>
                      <a:pt x="549" y="146"/>
                      <a:pt x="561" y="146"/>
                    </a:cubicBezTo>
                    <a:cubicBezTo>
                      <a:pt x="570" y="147"/>
                      <a:pt x="577" y="148"/>
                      <a:pt x="585" y="149"/>
                    </a:cubicBezTo>
                    <a:cubicBezTo>
                      <a:pt x="611" y="155"/>
                      <a:pt x="631" y="162"/>
                      <a:pt x="647" y="171"/>
                    </a:cubicBezTo>
                    <a:cubicBezTo>
                      <a:pt x="666" y="182"/>
                      <a:pt x="682" y="196"/>
                      <a:pt x="696" y="211"/>
                    </a:cubicBezTo>
                    <a:lnTo>
                      <a:pt x="702" y="218"/>
                    </a:lnTo>
                    <a:lnTo>
                      <a:pt x="705" y="218"/>
                    </a:lnTo>
                    <a:cubicBezTo>
                      <a:pt x="731" y="237"/>
                      <a:pt x="764" y="249"/>
                      <a:pt x="800" y="252"/>
                    </a:cubicBezTo>
                    <a:cubicBezTo>
                      <a:pt x="806" y="253"/>
                      <a:pt x="813" y="254"/>
                      <a:pt x="820" y="254"/>
                    </a:cubicBezTo>
                    <a:cubicBezTo>
                      <a:pt x="823" y="254"/>
                      <a:pt x="826" y="255"/>
                      <a:pt x="830" y="255"/>
                    </a:cubicBezTo>
                    <a:cubicBezTo>
                      <a:pt x="848" y="256"/>
                      <a:pt x="865" y="256"/>
                      <a:pt x="882" y="256"/>
                    </a:cubicBezTo>
                    <a:lnTo>
                      <a:pt x="932" y="256"/>
                    </a:lnTo>
                    <a:lnTo>
                      <a:pt x="969" y="256"/>
                    </a:lnTo>
                    <a:cubicBezTo>
                      <a:pt x="989" y="256"/>
                      <a:pt x="1007" y="256"/>
                      <a:pt x="1026" y="257"/>
                    </a:cubicBezTo>
                    <a:lnTo>
                      <a:pt x="1049" y="260"/>
                    </a:lnTo>
                    <a:cubicBezTo>
                      <a:pt x="1081" y="266"/>
                      <a:pt x="1113" y="281"/>
                      <a:pt x="1142" y="304"/>
                    </a:cubicBezTo>
                    <a:lnTo>
                      <a:pt x="1151" y="311"/>
                    </a:lnTo>
                    <a:cubicBezTo>
                      <a:pt x="1163" y="320"/>
                      <a:pt x="1175" y="330"/>
                      <a:pt x="1188" y="339"/>
                    </a:cubicBezTo>
                    <a:cubicBezTo>
                      <a:pt x="1206" y="351"/>
                      <a:pt x="1227" y="358"/>
                      <a:pt x="1245" y="364"/>
                    </a:cubicBezTo>
                    <a:cubicBezTo>
                      <a:pt x="1266" y="370"/>
                      <a:pt x="1288" y="373"/>
                      <a:pt x="1315" y="374"/>
                    </a:cubicBezTo>
                    <a:lnTo>
                      <a:pt x="1320" y="375"/>
                    </a:lnTo>
                    <a:cubicBezTo>
                      <a:pt x="1336" y="376"/>
                      <a:pt x="1353" y="376"/>
                      <a:pt x="1370" y="376"/>
                    </a:cubicBezTo>
                    <a:lnTo>
                      <a:pt x="1380" y="376"/>
                    </a:lnTo>
                    <a:lnTo>
                      <a:pt x="2540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625" y="376"/>
                    </a:lnTo>
                    <a:lnTo>
                      <a:pt x="2711" y="376"/>
                    </a:lnTo>
                    <a:lnTo>
                      <a:pt x="3871" y="376"/>
                    </a:lnTo>
                    <a:lnTo>
                      <a:pt x="3880" y="376"/>
                    </a:lnTo>
                    <a:cubicBezTo>
                      <a:pt x="3897" y="376"/>
                      <a:pt x="3914" y="376"/>
                      <a:pt x="3931" y="375"/>
                    </a:cubicBezTo>
                    <a:lnTo>
                      <a:pt x="3936" y="374"/>
                    </a:lnTo>
                    <a:cubicBezTo>
                      <a:pt x="3963" y="373"/>
                      <a:pt x="3985" y="370"/>
                      <a:pt x="4005" y="364"/>
                    </a:cubicBezTo>
                    <a:cubicBezTo>
                      <a:pt x="4023" y="358"/>
                      <a:pt x="4044" y="351"/>
                      <a:pt x="4062" y="339"/>
                    </a:cubicBezTo>
                    <a:cubicBezTo>
                      <a:pt x="4076" y="330"/>
                      <a:pt x="4088" y="320"/>
                      <a:pt x="4099" y="311"/>
                    </a:cubicBezTo>
                    <a:lnTo>
                      <a:pt x="4109" y="304"/>
                    </a:lnTo>
                    <a:cubicBezTo>
                      <a:pt x="4138" y="281"/>
                      <a:pt x="4169" y="266"/>
                      <a:pt x="4202" y="260"/>
                    </a:cubicBezTo>
                    <a:lnTo>
                      <a:pt x="4225" y="257"/>
                    </a:lnTo>
                    <a:cubicBezTo>
                      <a:pt x="4243" y="256"/>
                      <a:pt x="4262" y="256"/>
                      <a:pt x="4282" y="256"/>
                    </a:cubicBezTo>
                    <a:lnTo>
                      <a:pt x="4319" y="256"/>
                    </a:lnTo>
                    <a:lnTo>
                      <a:pt x="4369" y="256"/>
                    </a:lnTo>
                    <a:cubicBezTo>
                      <a:pt x="4386" y="256"/>
                      <a:pt x="4403" y="256"/>
                      <a:pt x="4421" y="255"/>
                    </a:cubicBezTo>
                    <a:cubicBezTo>
                      <a:pt x="4424" y="255"/>
                      <a:pt x="4428" y="254"/>
                      <a:pt x="4431" y="254"/>
                    </a:cubicBezTo>
                    <a:cubicBezTo>
                      <a:pt x="4438" y="254"/>
                      <a:pt x="4444" y="253"/>
                      <a:pt x="4450" y="252"/>
                    </a:cubicBezTo>
                    <a:cubicBezTo>
                      <a:pt x="4486" y="249"/>
                      <a:pt x="4519" y="237"/>
                      <a:pt x="4545" y="218"/>
                    </a:cubicBezTo>
                    <a:lnTo>
                      <a:pt x="4548" y="218"/>
                    </a:lnTo>
                    <a:lnTo>
                      <a:pt x="4555" y="211"/>
                    </a:lnTo>
                    <a:cubicBezTo>
                      <a:pt x="4568" y="196"/>
                      <a:pt x="4585" y="182"/>
                      <a:pt x="4604" y="171"/>
                    </a:cubicBezTo>
                    <a:cubicBezTo>
                      <a:pt x="4620" y="162"/>
                      <a:pt x="4640" y="155"/>
                      <a:pt x="4666" y="149"/>
                    </a:cubicBezTo>
                    <a:cubicBezTo>
                      <a:pt x="4673" y="148"/>
                      <a:pt x="4681" y="147"/>
                      <a:pt x="4689" y="146"/>
                    </a:cubicBezTo>
                    <a:cubicBezTo>
                      <a:pt x="4701" y="146"/>
                      <a:pt x="4714" y="146"/>
                      <a:pt x="4728" y="146"/>
                    </a:cubicBezTo>
                    <a:lnTo>
                      <a:pt x="4803" y="146"/>
                    </a:lnTo>
                    <a:lnTo>
                      <a:pt x="4814" y="146"/>
                    </a:lnTo>
                    <a:lnTo>
                      <a:pt x="4845" y="146"/>
                    </a:lnTo>
                    <a:cubicBezTo>
                      <a:pt x="4857" y="146"/>
                      <a:pt x="4868" y="146"/>
                      <a:pt x="4880" y="145"/>
                    </a:cubicBezTo>
                    <a:cubicBezTo>
                      <a:pt x="4887" y="145"/>
                      <a:pt x="4895" y="144"/>
                      <a:pt x="4902" y="143"/>
                    </a:cubicBezTo>
                    <a:cubicBezTo>
                      <a:pt x="4924" y="141"/>
                      <a:pt x="4945" y="137"/>
                      <a:pt x="4963" y="131"/>
                    </a:cubicBezTo>
                    <a:cubicBezTo>
                      <a:pt x="4990" y="121"/>
                      <a:pt x="5012" y="105"/>
                      <a:pt x="5030" y="91"/>
                    </a:cubicBezTo>
                    <a:cubicBezTo>
                      <a:pt x="5047" y="77"/>
                      <a:pt x="5065" y="63"/>
                      <a:pt x="5086" y="52"/>
                    </a:cubicBezTo>
                    <a:cubicBezTo>
                      <a:pt x="5110" y="40"/>
                      <a:pt x="5138" y="32"/>
                      <a:pt x="5170" y="28"/>
                    </a:cubicBezTo>
                    <a:cubicBezTo>
                      <a:pt x="5185" y="26"/>
                      <a:pt x="5202" y="25"/>
                      <a:pt x="5220" y="25"/>
                    </a:cubicBezTo>
                    <a:lnTo>
                      <a:pt x="5251" y="25"/>
                    </a:lnTo>
                    <a:lnTo>
                      <a:pt x="5251" y="0"/>
                    </a:lnTo>
                    <a:lnTo>
                      <a:pt x="522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6" name="Rectangle 115"/>
              <p:cNvSpPr>
                <a:spLocks noChangeArrowheads="1"/>
              </p:cNvSpPr>
              <p:nvPr/>
            </p:nvSpPr>
            <p:spPr bwMode="auto">
              <a:xfrm>
                <a:off x="5414980" y="4199350"/>
                <a:ext cx="1970369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7" name="Rectangle 116"/>
              <p:cNvSpPr>
                <a:spLocks noChangeArrowheads="1"/>
              </p:cNvSpPr>
              <p:nvPr/>
            </p:nvSpPr>
            <p:spPr bwMode="auto">
              <a:xfrm>
                <a:off x="1628463" y="4199350"/>
                <a:ext cx="1925074" cy="793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 dirty="0"/>
              </a:p>
            </p:txBody>
          </p:sp>
        </p:grpSp>
        <p:grpSp>
          <p:nvGrpSpPr>
            <p:cNvPr id="4" name="Группа 253"/>
            <p:cNvGrpSpPr/>
            <p:nvPr/>
          </p:nvGrpSpPr>
          <p:grpSpPr>
            <a:xfrm>
              <a:off x="-88308" y="634450"/>
              <a:ext cx="9322658" cy="966727"/>
              <a:chOff x="-88308" y="634450"/>
              <a:chExt cx="9322658" cy="966727"/>
            </a:xfrm>
            <a:grpFill/>
          </p:grpSpPr>
          <p:sp>
            <p:nvSpPr>
              <p:cNvPr id="128" name="Freeform 117"/>
              <p:cNvSpPr/>
              <p:nvPr/>
            </p:nvSpPr>
            <p:spPr bwMode="auto">
              <a:xfrm>
                <a:off x="6290638" y="634450"/>
                <a:ext cx="586579" cy="282999"/>
              </a:xfrm>
              <a:custGeom>
                <a:avLst/>
                <a:gdLst>
                  <a:gd name="T0" fmla="*/ 43 w 1004"/>
                  <a:gd name="T1" fmla="*/ 68 h 485"/>
                  <a:gd name="T2" fmla="*/ 115 w 1004"/>
                  <a:gd name="T3" fmla="*/ 102 h 485"/>
                  <a:gd name="T4" fmla="*/ 197 w 1004"/>
                  <a:gd name="T5" fmla="*/ 137 h 485"/>
                  <a:gd name="T6" fmla="*/ 261 w 1004"/>
                  <a:gd name="T7" fmla="*/ 166 h 485"/>
                  <a:gd name="T8" fmla="*/ 323 w 1004"/>
                  <a:gd name="T9" fmla="*/ 193 h 485"/>
                  <a:gd name="T10" fmla="*/ 389 w 1004"/>
                  <a:gd name="T11" fmla="*/ 223 h 485"/>
                  <a:gd name="T12" fmla="*/ 397 w 1004"/>
                  <a:gd name="T13" fmla="*/ 234 h 485"/>
                  <a:gd name="T14" fmla="*/ 354 w 1004"/>
                  <a:gd name="T15" fmla="*/ 251 h 485"/>
                  <a:gd name="T16" fmla="*/ 342 w 1004"/>
                  <a:gd name="T17" fmla="*/ 260 h 485"/>
                  <a:gd name="T18" fmla="*/ 323 w 1004"/>
                  <a:gd name="T19" fmla="*/ 295 h 485"/>
                  <a:gd name="T20" fmla="*/ 309 w 1004"/>
                  <a:gd name="T21" fmla="*/ 302 h 485"/>
                  <a:gd name="T22" fmla="*/ 302 w 1004"/>
                  <a:gd name="T23" fmla="*/ 304 h 485"/>
                  <a:gd name="T24" fmla="*/ 313 w 1004"/>
                  <a:gd name="T25" fmla="*/ 311 h 485"/>
                  <a:gd name="T26" fmla="*/ 310 w 1004"/>
                  <a:gd name="T27" fmla="*/ 375 h 485"/>
                  <a:gd name="T28" fmla="*/ 298 w 1004"/>
                  <a:gd name="T29" fmla="*/ 400 h 485"/>
                  <a:gd name="T30" fmla="*/ 327 w 1004"/>
                  <a:gd name="T31" fmla="*/ 391 h 485"/>
                  <a:gd name="T32" fmla="*/ 311 w 1004"/>
                  <a:gd name="T33" fmla="*/ 412 h 485"/>
                  <a:gd name="T34" fmla="*/ 302 w 1004"/>
                  <a:gd name="T35" fmla="*/ 436 h 485"/>
                  <a:gd name="T36" fmla="*/ 330 w 1004"/>
                  <a:gd name="T37" fmla="*/ 456 h 485"/>
                  <a:gd name="T38" fmla="*/ 351 w 1004"/>
                  <a:gd name="T39" fmla="*/ 431 h 485"/>
                  <a:gd name="T40" fmla="*/ 377 w 1004"/>
                  <a:gd name="T41" fmla="*/ 442 h 485"/>
                  <a:gd name="T42" fmla="*/ 395 w 1004"/>
                  <a:gd name="T43" fmla="*/ 456 h 485"/>
                  <a:gd name="T44" fmla="*/ 414 w 1004"/>
                  <a:gd name="T45" fmla="*/ 460 h 485"/>
                  <a:gd name="T46" fmla="*/ 417 w 1004"/>
                  <a:gd name="T47" fmla="*/ 433 h 485"/>
                  <a:gd name="T48" fmla="*/ 419 w 1004"/>
                  <a:gd name="T49" fmla="*/ 458 h 485"/>
                  <a:gd name="T50" fmla="*/ 451 w 1004"/>
                  <a:gd name="T51" fmla="*/ 464 h 485"/>
                  <a:gd name="T52" fmla="*/ 434 w 1004"/>
                  <a:gd name="T53" fmla="*/ 423 h 485"/>
                  <a:gd name="T54" fmla="*/ 451 w 1004"/>
                  <a:gd name="T55" fmla="*/ 401 h 485"/>
                  <a:gd name="T56" fmla="*/ 470 w 1004"/>
                  <a:gd name="T57" fmla="*/ 430 h 485"/>
                  <a:gd name="T58" fmla="*/ 501 w 1004"/>
                  <a:gd name="T59" fmla="*/ 396 h 485"/>
                  <a:gd name="T60" fmla="*/ 514 w 1004"/>
                  <a:gd name="T61" fmla="*/ 354 h 485"/>
                  <a:gd name="T62" fmla="*/ 523 w 1004"/>
                  <a:gd name="T63" fmla="*/ 318 h 485"/>
                  <a:gd name="T64" fmla="*/ 548 w 1004"/>
                  <a:gd name="T65" fmla="*/ 320 h 485"/>
                  <a:gd name="T66" fmla="*/ 563 w 1004"/>
                  <a:gd name="T67" fmla="*/ 309 h 485"/>
                  <a:gd name="T68" fmla="*/ 599 w 1004"/>
                  <a:gd name="T69" fmla="*/ 317 h 485"/>
                  <a:gd name="T70" fmla="*/ 637 w 1004"/>
                  <a:gd name="T71" fmla="*/ 335 h 485"/>
                  <a:gd name="T72" fmla="*/ 687 w 1004"/>
                  <a:gd name="T73" fmla="*/ 356 h 485"/>
                  <a:gd name="T74" fmla="*/ 769 w 1004"/>
                  <a:gd name="T75" fmla="*/ 393 h 485"/>
                  <a:gd name="T76" fmla="*/ 809 w 1004"/>
                  <a:gd name="T77" fmla="*/ 411 h 485"/>
                  <a:gd name="T78" fmla="*/ 888 w 1004"/>
                  <a:gd name="T79" fmla="*/ 446 h 485"/>
                  <a:gd name="T80" fmla="*/ 972 w 1004"/>
                  <a:gd name="T81" fmla="*/ 485 h 485"/>
                  <a:gd name="T82" fmla="*/ 989 w 1004"/>
                  <a:gd name="T83" fmla="*/ 408 h 485"/>
                  <a:gd name="T84" fmla="*/ 1004 w 1004"/>
                  <a:gd name="T85" fmla="*/ 356 h 485"/>
                  <a:gd name="T86" fmla="*/ 941 w 1004"/>
                  <a:gd name="T87" fmla="*/ 333 h 485"/>
                  <a:gd name="T88" fmla="*/ 850 w 1004"/>
                  <a:gd name="T89" fmla="*/ 292 h 485"/>
                  <a:gd name="T90" fmla="*/ 722 w 1004"/>
                  <a:gd name="T91" fmla="*/ 242 h 485"/>
                  <a:gd name="T92" fmla="*/ 691 w 1004"/>
                  <a:gd name="T93" fmla="*/ 229 h 485"/>
                  <a:gd name="T94" fmla="*/ 575 w 1004"/>
                  <a:gd name="T95" fmla="*/ 178 h 485"/>
                  <a:gd name="T96" fmla="*/ 545 w 1004"/>
                  <a:gd name="T97" fmla="*/ 200 h 485"/>
                  <a:gd name="T98" fmla="*/ 527 w 1004"/>
                  <a:gd name="T99" fmla="*/ 188 h 485"/>
                  <a:gd name="T100" fmla="*/ 541 w 1004"/>
                  <a:gd name="T101" fmla="*/ 184 h 485"/>
                  <a:gd name="T102" fmla="*/ 525 w 1004"/>
                  <a:gd name="T103" fmla="*/ 169 h 485"/>
                  <a:gd name="T104" fmla="*/ 515 w 1004"/>
                  <a:gd name="T105" fmla="*/ 159 h 485"/>
                  <a:gd name="T106" fmla="*/ 507 w 1004"/>
                  <a:gd name="T107" fmla="*/ 174 h 485"/>
                  <a:gd name="T108" fmla="*/ 487 w 1004"/>
                  <a:gd name="T109" fmla="*/ 158 h 485"/>
                  <a:gd name="T110" fmla="*/ 469 w 1004"/>
                  <a:gd name="T111" fmla="*/ 136 h 485"/>
                  <a:gd name="T112" fmla="*/ 360 w 1004"/>
                  <a:gd name="T113" fmla="*/ 88 h 485"/>
                  <a:gd name="T114" fmla="*/ 303 w 1004"/>
                  <a:gd name="T115" fmla="*/ 67 h 485"/>
                  <a:gd name="T116" fmla="*/ 245 w 1004"/>
                  <a:gd name="T117" fmla="*/ 40 h 485"/>
                  <a:gd name="T118" fmla="*/ 145 w 1004"/>
                  <a:gd name="T119" fmla="*/ 1 h 485"/>
                  <a:gd name="T120" fmla="*/ 94 w 1004"/>
                  <a:gd name="T121" fmla="*/ 16 h 485"/>
                  <a:gd name="T122" fmla="*/ 10 w 1004"/>
                  <a:gd name="T123" fmla="*/ 45 h 485"/>
                  <a:gd name="T124" fmla="*/ 0 w 1004"/>
                  <a:gd name="T125" fmla="*/ 48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04" h="485">
                    <a:moveTo>
                      <a:pt x="5" y="52"/>
                    </a:moveTo>
                    <a:cubicBezTo>
                      <a:pt x="8" y="54"/>
                      <a:pt x="12" y="54"/>
                      <a:pt x="15" y="56"/>
                    </a:cubicBezTo>
                    <a:cubicBezTo>
                      <a:pt x="24" y="60"/>
                      <a:pt x="34" y="64"/>
                      <a:pt x="43" y="68"/>
                    </a:cubicBezTo>
                    <a:cubicBezTo>
                      <a:pt x="56" y="74"/>
                      <a:pt x="68" y="79"/>
                      <a:pt x="80" y="85"/>
                    </a:cubicBezTo>
                    <a:cubicBezTo>
                      <a:pt x="88" y="88"/>
                      <a:pt x="96" y="92"/>
                      <a:pt x="104" y="96"/>
                    </a:cubicBezTo>
                    <a:cubicBezTo>
                      <a:pt x="108" y="97"/>
                      <a:pt x="111" y="100"/>
                      <a:pt x="115" y="102"/>
                    </a:cubicBezTo>
                    <a:cubicBezTo>
                      <a:pt x="120" y="104"/>
                      <a:pt x="126" y="105"/>
                      <a:pt x="131" y="108"/>
                    </a:cubicBezTo>
                    <a:cubicBezTo>
                      <a:pt x="139" y="111"/>
                      <a:pt x="147" y="114"/>
                      <a:pt x="155" y="118"/>
                    </a:cubicBezTo>
                    <a:cubicBezTo>
                      <a:pt x="169" y="124"/>
                      <a:pt x="183" y="130"/>
                      <a:pt x="197" y="137"/>
                    </a:cubicBezTo>
                    <a:cubicBezTo>
                      <a:pt x="207" y="141"/>
                      <a:pt x="218" y="146"/>
                      <a:pt x="228" y="151"/>
                    </a:cubicBezTo>
                    <a:cubicBezTo>
                      <a:pt x="231" y="152"/>
                      <a:pt x="234" y="155"/>
                      <a:pt x="237" y="156"/>
                    </a:cubicBezTo>
                    <a:cubicBezTo>
                      <a:pt x="245" y="159"/>
                      <a:pt x="253" y="162"/>
                      <a:pt x="261" y="166"/>
                    </a:cubicBezTo>
                    <a:cubicBezTo>
                      <a:pt x="271" y="170"/>
                      <a:pt x="282" y="175"/>
                      <a:pt x="293" y="180"/>
                    </a:cubicBezTo>
                    <a:cubicBezTo>
                      <a:pt x="298" y="182"/>
                      <a:pt x="302" y="185"/>
                      <a:pt x="307" y="187"/>
                    </a:cubicBezTo>
                    <a:cubicBezTo>
                      <a:pt x="312" y="189"/>
                      <a:pt x="318" y="191"/>
                      <a:pt x="323" y="193"/>
                    </a:cubicBezTo>
                    <a:cubicBezTo>
                      <a:pt x="333" y="197"/>
                      <a:pt x="342" y="202"/>
                      <a:pt x="352" y="206"/>
                    </a:cubicBezTo>
                    <a:cubicBezTo>
                      <a:pt x="355" y="207"/>
                      <a:pt x="358" y="209"/>
                      <a:pt x="361" y="210"/>
                    </a:cubicBezTo>
                    <a:lnTo>
                      <a:pt x="389" y="223"/>
                    </a:lnTo>
                    <a:lnTo>
                      <a:pt x="391" y="225"/>
                    </a:lnTo>
                    <a:cubicBezTo>
                      <a:pt x="393" y="228"/>
                      <a:pt x="395" y="231"/>
                      <a:pt x="398" y="233"/>
                    </a:cubicBezTo>
                    <a:cubicBezTo>
                      <a:pt x="398" y="234"/>
                      <a:pt x="398" y="234"/>
                      <a:pt x="397" y="234"/>
                    </a:cubicBezTo>
                    <a:cubicBezTo>
                      <a:pt x="397" y="234"/>
                      <a:pt x="369" y="241"/>
                      <a:pt x="369" y="242"/>
                    </a:cubicBezTo>
                    <a:cubicBezTo>
                      <a:pt x="366" y="243"/>
                      <a:pt x="364" y="245"/>
                      <a:pt x="361" y="246"/>
                    </a:cubicBezTo>
                    <a:cubicBezTo>
                      <a:pt x="359" y="248"/>
                      <a:pt x="357" y="250"/>
                      <a:pt x="354" y="251"/>
                    </a:cubicBezTo>
                    <a:cubicBezTo>
                      <a:pt x="354" y="251"/>
                      <a:pt x="354" y="252"/>
                      <a:pt x="354" y="252"/>
                    </a:cubicBezTo>
                    <a:cubicBezTo>
                      <a:pt x="349" y="255"/>
                      <a:pt x="346" y="258"/>
                      <a:pt x="346" y="258"/>
                    </a:cubicBezTo>
                    <a:cubicBezTo>
                      <a:pt x="344" y="259"/>
                      <a:pt x="343" y="260"/>
                      <a:pt x="342" y="260"/>
                    </a:cubicBezTo>
                    <a:cubicBezTo>
                      <a:pt x="338" y="261"/>
                      <a:pt x="336" y="264"/>
                      <a:pt x="336" y="269"/>
                    </a:cubicBezTo>
                    <a:cubicBezTo>
                      <a:pt x="335" y="273"/>
                      <a:pt x="334" y="278"/>
                      <a:pt x="334" y="283"/>
                    </a:cubicBezTo>
                    <a:cubicBezTo>
                      <a:pt x="333" y="290"/>
                      <a:pt x="330" y="294"/>
                      <a:pt x="323" y="295"/>
                    </a:cubicBezTo>
                    <a:cubicBezTo>
                      <a:pt x="322" y="296"/>
                      <a:pt x="320" y="297"/>
                      <a:pt x="318" y="298"/>
                    </a:cubicBezTo>
                    <a:cubicBezTo>
                      <a:pt x="317" y="298"/>
                      <a:pt x="316" y="298"/>
                      <a:pt x="315" y="298"/>
                    </a:cubicBezTo>
                    <a:cubicBezTo>
                      <a:pt x="310" y="296"/>
                      <a:pt x="308" y="297"/>
                      <a:pt x="309" y="302"/>
                    </a:cubicBezTo>
                    <a:cubicBezTo>
                      <a:pt x="309" y="303"/>
                      <a:pt x="309" y="303"/>
                      <a:pt x="309" y="304"/>
                    </a:cubicBezTo>
                    <a:cubicBezTo>
                      <a:pt x="308" y="304"/>
                      <a:pt x="308" y="304"/>
                      <a:pt x="307" y="304"/>
                    </a:cubicBezTo>
                    <a:cubicBezTo>
                      <a:pt x="305" y="302"/>
                      <a:pt x="303" y="302"/>
                      <a:pt x="302" y="304"/>
                    </a:cubicBezTo>
                    <a:cubicBezTo>
                      <a:pt x="300" y="306"/>
                      <a:pt x="302" y="307"/>
                      <a:pt x="303" y="309"/>
                    </a:cubicBezTo>
                    <a:cubicBezTo>
                      <a:pt x="305" y="311"/>
                      <a:pt x="307" y="314"/>
                      <a:pt x="311" y="312"/>
                    </a:cubicBezTo>
                    <a:cubicBezTo>
                      <a:pt x="311" y="311"/>
                      <a:pt x="312" y="311"/>
                      <a:pt x="313" y="311"/>
                    </a:cubicBezTo>
                    <a:cubicBezTo>
                      <a:pt x="308" y="322"/>
                      <a:pt x="307" y="333"/>
                      <a:pt x="308" y="344"/>
                    </a:cubicBezTo>
                    <a:cubicBezTo>
                      <a:pt x="309" y="355"/>
                      <a:pt x="312" y="366"/>
                      <a:pt x="317" y="376"/>
                    </a:cubicBezTo>
                    <a:cubicBezTo>
                      <a:pt x="315" y="376"/>
                      <a:pt x="311" y="376"/>
                      <a:pt x="310" y="375"/>
                    </a:cubicBezTo>
                    <a:cubicBezTo>
                      <a:pt x="307" y="370"/>
                      <a:pt x="302" y="368"/>
                      <a:pt x="298" y="367"/>
                    </a:cubicBezTo>
                    <a:cubicBezTo>
                      <a:pt x="290" y="366"/>
                      <a:pt x="286" y="367"/>
                      <a:pt x="284" y="373"/>
                    </a:cubicBezTo>
                    <a:cubicBezTo>
                      <a:pt x="280" y="385"/>
                      <a:pt x="286" y="397"/>
                      <a:pt x="298" y="400"/>
                    </a:cubicBezTo>
                    <a:cubicBezTo>
                      <a:pt x="308" y="402"/>
                      <a:pt x="315" y="400"/>
                      <a:pt x="315" y="387"/>
                    </a:cubicBezTo>
                    <a:cubicBezTo>
                      <a:pt x="315" y="386"/>
                      <a:pt x="315" y="385"/>
                      <a:pt x="316" y="385"/>
                    </a:cubicBezTo>
                    <a:cubicBezTo>
                      <a:pt x="322" y="383"/>
                      <a:pt x="325" y="385"/>
                      <a:pt x="327" y="391"/>
                    </a:cubicBezTo>
                    <a:cubicBezTo>
                      <a:pt x="326" y="392"/>
                      <a:pt x="325" y="394"/>
                      <a:pt x="324" y="395"/>
                    </a:cubicBezTo>
                    <a:cubicBezTo>
                      <a:pt x="323" y="396"/>
                      <a:pt x="322" y="397"/>
                      <a:pt x="320" y="398"/>
                    </a:cubicBezTo>
                    <a:cubicBezTo>
                      <a:pt x="312" y="399"/>
                      <a:pt x="309" y="404"/>
                      <a:pt x="311" y="412"/>
                    </a:cubicBezTo>
                    <a:cubicBezTo>
                      <a:pt x="311" y="414"/>
                      <a:pt x="312" y="417"/>
                      <a:pt x="311" y="419"/>
                    </a:cubicBezTo>
                    <a:cubicBezTo>
                      <a:pt x="308" y="424"/>
                      <a:pt x="305" y="429"/>
                      <a:pt x="302" y="433"/>
                    </a:cubicBezTo>
                    <a:cubicBezTo>
                      <a:pt x="301" y="434"/>
                      <a:pt x="301" y="436"/>
                      <a:pt x="302" y="436"/>
                    </a:cubicBezTo>
                    <a:cubicBezTo>
                      <a:pt x="304" y="440"/>
                      <a:pt x="306" y="443"/>
                      <a:pt x="311" y="444"/>
                    </a:cubicBezTo>
                    <a:cubicBezTo>
                      <a:pt x="314" y="444"/>
                      <a:pt x="316" y="446"/>
                      <a:pt x="317" y="447"/>
                    </a:cubicBezTo>
                    <a:cubicBezTo>
                      <a:pt x="322" y="450"/>
                      <a:pt x="326" y="453"/>
                      <a:pt x="330" y="456"/>
                    </a:cubicBezTo>
                    <a:cubicBezTo>
                      <a:pt x="333" y="459"/>
                      <a:pt x="336" y="458"/>
                      <a:pt x="338" y="455"/>
                    </a:cubicBezTo>
                    <a:cubicBezTo>
                      <a:pt x="339" y="452"/>
                      <a:pt x="340" y="448"/>
                      <a:pt x="342" y="445"/>
                    </a:cubicBezTo>
                    <a:cubicBezTo>
                      <a:pt x="345" y="440"/>
                      <a:pt x="348" y="436"/>
                      <a:pt x="351" y="431"/>
                    </a:cubicBezTo>
                    <a:cubicBezTo>
                      <a:pt x="352" y="433"/>
                      <a:pt x="353" y="435"/>
                      <a:pt x="354" y="436"/>
                    </a:cubicBezTo>
                    <a:cubicBezTo>
                      <a:pt x="359" y="440"/>
                      <a:pt x="364" y="442"/>
                      <a:pt x="370" y="441"/>
                    </a:cubicBezTo>
                    <a:cubicBezTo>
                      <a:pt x="372" y="441"/>
                      <a:pt x="375" y="441"/>
                      <a:pt x="377" y="442"/>
                    </a:cubicBezTo>
                    <a:cubicBezTo>
                      <a:pt x="382" y="444"/>
                      <a:pt x="386" y="446"/>
                      <a:pt x="391" y="448"/>
                    </a:cubicBezTo>
                    <a:cubicBezTo>
                      <a:pt x="392" y="449"/>
                      <a:pt x="393" y="450"/>
                      <a:pt x="394" y="451"/>
                    </a:cubicBezTo>
                    <a:cubicBezTo>
                      <a:pt x="395" y="452"/>
                      <a:pt x="395" y="454"/>
                      <a:pt x="395" y="456"/>
                    </a:cubicBezTo>
                    <a:cubicBezTo>
                      <a:pt x="396" y="462"/>
                      <a:pt x="400" y="465"/>
                      <a:pt x="407" y="463"/>
                    </a:cubicBezTo>
                    <a:cubicBezTo>
                      <a:pt x="409" y="463"/>
                      <a:pt x="410" y="462"/>
                      <a:pt x="412" y="461"/>
                    </a:cubicBezTo>
                    <a:cubicBezTo>
                      <a:pt x="413" y="460"/>
                      <a:pt x="413" y="460"/>
                      <a:pt x="414" y="460"/>
                    </a:cubicBezTo>
                    <a:cubicBezTo>
                      <a:pt x="419" y="455"/>
                      <a:pt x="421" y="446"/>
                      <a:pt x="416" y="444"/>
                    </a:cubicBezTo>
                    <a:cubicBezTo>
                      <a:pt x="412" y="440"/>
                      <a:pt x="413" y="438"/>
                      <a:pt x="416" y="435"/>
                    </a:cubicBezTo>
                    <a:cubicBezTo>
                      <a:pt x="416" y="435"/>
                      <a:pt x="416" y="434"/>
                      <a:pt x="417" y="433"/>
                    </a:cubicBezTo>
                    <a:cubicBezTo>
                      <a:pt x="418" y="433"/>
                      <a:pt x="419" y="432"/>
                      <a:pt x="420" y="433"/>
                    </a:cubicBezTo>
                    <a:cubicBezTo>
                      <a:pt x="422" y="435"/>
                      <a:pt x="424" y="437"/>
                      <a:pt x="423" y="440"/>
                    </a:cubicBezTo>
                    <a:cubicBezTo>
                      <a:pt x="422" y="446"/>
                      <a:pt x="420" y="452"/>
                      <a:pt x="419" y="458"/>
                    </a:cubicBezTo>
                    <a:cubicBezTo>
                      <a:pt x="419" y="464"/>
                      <a:pt x="427" y="472"/>
                      <a:pt x="435" y="473"/>
                    </a:cubicBezTo>
                    <a:cubicBezTo>
                      <a:pt x="440" y="473"/>
                      <a:pt x="443" y="472"/>
                      <a:pt x="448" y="470"/>
                    </a:cubicBezTo>
                    <a:cubicBezTo>
                      <a:pt x="449" y="470"/>
                      <a:pt x="451" y="465"/>
                      <a:pt x="451" y="464"/>
                    </a:cubicBezTo>
                    <a:cubicBezTo>
                      <a:pt x="455" y="455"/>
                      <a:pt x="450" y="444"/>
                      <a:pt x="441" y="442"/>
                    </a:cubicBezTo>
                    <a:cubicBezTo>
                      <a:pt x="433" y="439"/>
                      <a:pt x="431" y="435"/>
                      <a:pt x="433" y="428"/>
                    </a:cubicBezTo>
                    <a:cubicBezTo>
                      <a:pt x="433" y="426"/>
                      <a:pt x="433" y="425"/>
                      <a:pt x="434" y="423"/>
                    </a:cubicBezTo>
                    <a:cubicBezTo>
                      <a:pt x="435" y="419"/>
                      <a:pt x="436" y="416"/>
                      <a:pt x="440" y="414"/>
                    </a:cubicBezTo>
                    <a:cubicBezTo>
                      <a:pt x="441" y="414"/>
                      <a:pt x="442" y="413"/>
                      <a:pt x="443" y="412"/>
                    </a:cubicBezTo>
                    <a:cubicBezTo>
                      <a:pt x="446" y="408"/>
                      <a:pt x="448" y="405"/>
                      <a:pt x="451" y="401"/>
                    </a:cubicBezTo>
                    <a:cubicBezTo>
                      <a:pt x="452" y="402"/>
                      <a:pt x="452" y="402"/>
                      <a:pt x="452" y="403"/>
                    </a:cubicBezTo>
                    <a:cubicBezTo>
                      <a:pt x="454" y="412"/>
                      <a:pt x="459" y="421"/>
                      <a:pt x="464" y="429"/>
                    </a:cubicBezTo>
                    <a:cubicBezTo>
                      <a:pt x="466" y="432"/>
                      <a:pt x="468" y="433"/>
                      <a:pt x="470" y="430"/>
                    </a:cubicBezTo>
                    <a:cubicBezTo>
                      <a:pt x="474" y="426"/>
                      <a:pt x="477" y="422"/>
                      <a:pt x="481" y="418"/>
                    </a:cubicBezTo>
                    <a:lnTo>
                      <a:pt x="481" y="418"/>
                    </a:lnTo>
                    <a:cubicBezTo>
                      <a:pt x="485" y="414"/>
                      <a:pt x="501" y="396"/>
                      <a:pt x="501" y="396"/>
                    </a:cubicBezTo>
                    <a:cubicBezTo>
                      <a:pt x="500" y="396"/>
                      <a:pt x="516" y="379"/>
                      <a:pt x="521" y="374"/>
                    </a:cubicBezTo>
                    <a:cubicBezTo>
                      <a:pt x="524" y="371"/>
                      <a:pt x="524" y="369"/>
                      <a:pt x="522" y="367"/>
                    </a:cubicBezTo>
                    <a:cubicBezTo>
                      <a:pt x="519" y="363"/>
                      <a:pt x="516" y="359"/>
                      <a:pt x="514" y="354"/>
                    </a:cubicBezTo>
                    <a:cubicBezTo>
                      <a:pt x="511" y="347"/>
                      <a:pt x="509" y="340"/>
                      <a:pt x="508" y="332"/>
                    </a:cubicBezTo>
                    <a:cubicBezTo>
                      <a:pt x="508" y="329"/>
                      <a:pt x="509" y="327"/>
                      <a:pt x="512" y="327"/>
                    </a:cubicBezTo>
                    <a:cubicBezTo>
                      <a:pt x="517" y="325"/>
                      <a:pt x="521" y="322"/>
                      <a:pt x="523" y="318"/>
                    </a:cubicBezTo>
                    <a:cubicBezTo>
                      <a:pt x="524" y="316"/>
                      <a:pt x="526" y="315"/>
                      <a:pt x="527" y="315"/>
                    </a:cubicBezTo>
                    <a:cubicBezTo>
                      <a:pt x="532" y="317"/>
                      <a:pt x="537" y="319"/>
                      <a:pt x="543" y="320"/>
                    </a:cubicBezTo>
                    <a:cubicBezTo>
                      <a:pt x="544" y="321"/>
                      <a:pt x="546" y="320"/>
                      <a:pt x="548" y="320"/>
                    </a:cubicBezTo>
                    <a:cubicBezTo>
                      <a:pt x="549" y="319"/>
                      <a:pt x="551" y="317"/>
                      <a:pt x="552" y="316"/>
                    </a:cubicBezTo>
                    <a:cubicBezTo>
                      <a:pt x="553" y="314"/>
                      <a:pt x="555" y="313"/>
                      <a:pt x="558" y="313"/>
                    </a:cubicBezTo>
                    <a:cubicBezTo>
                      <a:pt x="561" y="314"/>
                      <a:pt x="562" y="312"/>
                      <a:pt x="563" y="309"/>
                    </a:cubicBezTo>
                    <a:cubicBezTo>
                      <a:pt x="563" y="308"/>
                      <a:pt x="563" y="306"/>
                      <a:pt x="563" y="305"/>
                    </a:cubicBezTo>
                    <a:cubicBezTo>
                      <a:pt x="564" y="302"/>
                      <a:pt x="565" y="301"/>
                      <a:pt x="568" y="303"/>
                    </a:cubicBezTo>
                    <a:cubicBezTo>
                      <a:pt x="578" y="307"/>
                      <a:pt x="589" y="312"/>
                      <a:pt x="599" y="317"/>
                    </a:cubicBezTo>
                    <a:cubicBezTo>
                      <a:pt x="608" y="321"/>
                      <a:pt x="618" y="323"/>
                      <a:pt x="625" y="330"/>
                    </a:cubicBezTo>
                    <a:cubicBezTo>
                      <a:pt x="625" y="330"/>
                      <a:pt x="626" y="331"/>
                      <a:pt x="626" y="331"/>
                    </a:cubicBezTo>
                    <a:cubicBezTo>
                      <a:pt x="630" y="332"/>
                      <a:pt x="633" y="334"/>
                      <a:pt x="637" y="335"/>
                    </a:cubicBezTo>
                    <a:cubicBezTo>
                      <a:pt x="640" y="336"/>
                      <a:pt x="644" y="337"/>
                      <a:pt x="647" y="338"/>
                    </a:cubicBezTo>
                    <a:cubicBezTo>
                      <a:pt x="652" y="340"/>
                      <a:pt x="657" y="343"/>
                      <a:pt x="663" y="345"/>
                    </a:cubicBezTo>
                    <a:cubicBezTo>
                      <a:pt x="671" y="349"/>
                      <a:pt x="679" y="352"/>
                      <a:pt x="687" y="356"/>
                    </a:cubicBezTo>
                    <a:cubicBezTo>
                      <a:pt x="695" y="360"/>
                      <a:pt x="703" y="364"/>
                      <a:pt x="711" y="367"/>
                    </a:cubicBezTo>
                    <a:cubicBezTo>
                      <a:pt x="718" y="371"/>
                      <a:pt x="725" y="373"/>
                      <a:pt x="732" y="376"/>
                    </a:cubicBezTo>
                    <a:cubicBezTo>
                      <a:pt x="745" y="381"/>
                      <a:pt x="757" y="387"/>
                      <a:pt x="769" y="393"/>
                    </a:cubicBezTo>
                    <a:cubicBezTo>
                      <a:pt x="774" y="395"/>
                      <a:pt x="780" y="396"/>
                      <a:pt x="783" y="399"/>
                    </a:cubicBezTo>
                    <a:cubicBezTo>
                      <a:pt x="787" y="403"/>
                      <a:pt x="791" y="404"/>
                      <a:pt x="796" y="406"/>
                    </a:cubicBezTo>
                    <a:cubicBezTo>
                      <a:pt x="800" y="408"/>
                      <a:pt x="805" y="409"/>
                      <a:pt x="809" y="411"/>
                    </a:cubicBezTo>
                    <a:cubicBezTo>
                      <a:pt x="817" y="414"/>
                      <a:pt x="825" y="418"/>
                      <a:pt x="833" y="421"/>
                    </a:cubicBezTo>
                    <a:cubicBezTo>
                      <a:pt x="843" y="425"/>
                      <a:pt x="852" y="430"/>
                      <a:pt x="862" y="434"/>
                    </a:cubicBezTo>
                    <a:cubicBezTo>
                      <a:pt x="871" y="438"/>
                      <a:pt x="879" y="442"/>
                      <a:pt x="888" y="446"/>
                    </a:cubicBezTo>
                    <a:cubicBezTo>
                      <a:pt x="900" y="451"/>
                      <a:pt x="911" y="456"/>
                      <a:pt x="923" y="461"/>
                    </a:cubicBezTo>
                    <a:cubicBezTo>
                      <a:pt x="938" y="469"/>
                      <a:pt x="955" y="473"/>
                      <a:pt x="969" y="485"/>
                    </a:cubicBezTo>
                    <a:cubicBezTo>
                      <a:pt x="970" y="485"/>
                      <a:pt x="971" y="485"/>
                      <a:pt x="972" y="485"/>
                    </a:cubicBezTo>
                    <a:cubicBezTo>
                      <a:pt x="973" y="484"/>
                      <a:pt x="974" y="483"/>
                      <a:pt x="973" y="482"/>
                    </a:cubicBezTo>
                    <a:cubicBezTo>
                      <a:pt x="971" y="477"/>
                      <a:pt x="972" y="472"/>
                      <a:pt x="974" y="467"/>
                    </a:cubicBezTo>
                    <a:cubicBezTo>
                      <a:pt x="979" y="447"/>
                      <a:pt x="984" y="428"/>
                      <a:pt x="989" y="408"/>
                    </a:cubicBezTo>
                    <a:cubicBezTo>
                      <a:pt x="991" y="399"/>
                      <a:pt x="994" y="389"/>
                      <a:pt x="996" y="380"/>
                    </a:cubicBezTo>
                    <a:cubicBezTo>
                      <a:pt x="998" y="373"/>
                      <a:pt x="999" y="365"/>
                      <a:pt x="1004" y="359"/>
                    </a:cubicBezTo>
                    <a:cubicBezTo>
                      <a:pt x="1004" y="359"/>
                      <a:pt x="1004" y="357"/>
                      <a:pt x="1004" y="356"/>
                    </a:cubicBezTo>
                    <a:cubicBezTo>
                      <a:pt x="1003" y="355"/>
                      <a:pt x="1001" y="355"/>
                      <a:pt x="1000" y="355"/>
                    </a:cubicBezTo>
                    <a:cubicBezTo>
                      <a:pt x="997" y="354"/>
                      <a:pt x="994" y="355"/>
                      <a:pt x="992" y="354"/>
                    </a:cubicBezTo>
                    <a:cubicBezTo>
                      <a:pt x="975" y="347"/>
                      <a:pt x="958" y="340"/>
                      <a:pt x="941" y="333"/>
                    </a:cubicBezTo>
                    <a:cubicBezTo>
                      <a:pt x="916" y="323"/>
                      <a:pt x="891" y="312"/>
                      <a:pt x="866" y="302"/>
                    </a:cubicBezTo>
                    <a:cubicBezTo>
                      <a:pt x="862" y="300"/>
                      <a:pt x="857" y="298"/>
                      <a:pt x="854" y="293"/>
                    </a:cubicBezTo>
                    <a:cubicBezTo>
                      <a:pt x="854" y="292"/>
                      <a:pt x="852" y="292"/>
                      <a:pt x="850" y="292"/>
                    </a:cubicBezTo>
                    <a:cubicBezTo>
                      <a:pt x="847" y="291"/>
                      <a:pt x="843" y="292"/>
                      <a:pt x="840" y="290"/>
                    </a:cubicBezTo>
                    <a:cubicBezTo>
                      <a:pt x="817" y="281"/>
                      <a:pt x="795" y="272"/>
                      <a:pt x="772" y="263"/>
                    </a:cubicBezTo>
                    <a:cubicBezTo>
                      <a:pt x="756" y="256"/>
                      <a:pt x="739" y="249"/>
                      <a:pt x="722" y="242"/>
                    </a:cubicBezTo>
                    <a:cubicBezTo>
                      <a:pt x="718" y="240"/>
                      <a:pt x="713" y="238"/>
                      <a:pt x="711" y="234"/>
                    </a:cubicBezTo>
                    <a:cubicBezTo>
                      <a:pt x="710" y="233"/>
                      <a:pt x="709" y="232"/>
                      <a:pt x="708" y="232"/>
                    </a:cubicBezTo>
                    <a:cubicBezTo>
                      <a:pt x="702" y="234"/>
                      <a:pt x="697" y="231"/>
                      <a:pt x="691" y="229"/>
                    </a:cubicBezTo>
                    <a:cubicBezTo>
                      <a:pt x="674" y="222"/>
                      <a:pt x="657" y="214"/>
                      <a:pt x="640" y="207"/>
                    </a:cubicBezTo>
                    <a:cubicBezTo>
                      <a:pt x="622" y="199"/>
                      <a:pt x="604" y="192"/>
                      <a:pt x="586" y="185"/>
                    </a:cubicBezTo>
                    <a:cubicBezTo>
                      <a:pt x="582" y="183"/>
                      <a:pt x="578" y="182"/>
                      <a:pt x="575" y="178"/>
                    </a:cubicBezTo>
                    <a:cubicBezTo>
                      <a:pt x="574" y="175"/>
                      <a:pt x="572" y="176"/>
                      <a:pt x="570" y="178"/>
                    </a:cubicBezTo>
                    <a:cubicBezTo>
                      <a:pt x="568" y="180"/>
                      <a:pt x="566" y="182"/>
                      <a:pt x="563" y="184"/>
                    </a:cubicBezTo>
                    <a:cubicBezTo>
                      <a:pt x="557" y="189"/>
                      <a:pt x="551" y="194"/>
                      <a:pt x="545" y="200"/>
                    </a:cubicBezTo>
                    <a:cubicBezTo>
                      <a:pt x="544" y="200"/>
                      <a:pt x="542" y="201"/>
                      <a:pt x="541" y="201"/>
                    </a:cubicBezTo>
                    <a:cubicBezTo>
                      <a:pt x="536" y="199"/>
                      <a:pt x="532" y="197"/>
                      <a:pt x="528" y="196"/>
                    </a:cubicBezTo>
                    <a:cubicBezTo>
                      <a:pt x="524" y="194"/>
                      <a:pt x="526" y="191"/>
                      <a:pt x="527" y="188"/>
                    </a:cubicBezTo>
                    <a:cubicBezTo>
                      <a:pt x="527" y="186"/>
                      <a:pt x="528" y="187"/>
                      <a:pt x="530" y="186"/>
                    </a:cubicBezTo>
                    <a:cubicBezTo>
                      <a:pt x="533" y="186"/>
                      <a:pt x="535" y="186"/>
                      <a:pt x="537" y="185"/>
                    </a:cubicBezTo>
                    <a:cubicBezTo>
                      <a:pt x="538" y="185"/>
                      <a:pt x="539" y="184"/>
                      <a:pt x="541" y="184"/>
                    </a:cubicBezTo>
                    <a:cubicBezTo>
                      <a:pt x="546" y="182"/>
                      <a:pt x="547" y="179"/>
                      <a:pt x="545" y="174"/>
                    </a:cubicBezTo>
                    <a:cubicBezTo>
                      <a:pt x="544" y="170"/>
                      <a:pt x="541" y="168"/>
                      <a:pt x="537" y="170"/>
                    </a:cubicBezTo>
                    <a:cubicBezTo>
                      <a:pt x="532" y="172"/>
                      <a:pt x="528" y="171"/>
                      <a:pt x="525" y="169"/>
                    </a:cubicBezTo>
                    <a:cubicBezTo>
                      <a:pt x="523" y="168"/>
                      <a:pt x="522" y="167"/>
                      <a:pt x="521" y="167"/>
                    </a:cubicBezTo>
                    <a:cubicBezTo>
                      <a:pt x="518" y="167"/>
                      <a:pt x="518" y="166"/>
                      <a:pt x="518" y="164"/>
                    </a:cubicBezTo>
                    <a:cubicBezTo>
                      <a:pt x="519" y="161"/>
                      <a:pt x="518" y="160"/>
                      <a:pt x="515" y="159"/>
                    </a:cubicBezTo>
                    <a:cubicBezTo>
                      <a:pt x="512" y="158"/>
                      <a:pt x="509" y="157"/>
                      <a:pt x="507" y="160"/>
                    </a:cubicBezTo>
                    <a:cubicBezTo>
                      <a:pt x="506" y="164"/>
                      <a:pt x="503" y="167"/>
                      <a:pt x="506" y="171"/>
                    </a:cubicBezTo>
                    <a:cubicBezTo>
                      <a:pt x="507" y="171"/>
                      <a:pt x="507" y="172"/>
                      <a:pt x="507" y="174"/>
                    </a:cubicBezTo>
                    <a:cubicBezTo>
                      <a:pt x="501" y="172"/>
                      <a:pt x="496" y="171"/>
                      <a:pt x="490" y="170"/>
                    </a:cubicBezTo>
                    <a:cubicBezTo>
                      <a:pt x="490" y="170"/>
                      <a:pt x="489" y="168"/>
                      <a:pt x="489" y="168"/>
                    </a:cubicBezTo>
                    <a:cubicBezTo>
                      <a:pt x="488" y="164"/>
                      <a:pt x="488" y="161"/>
                      <a:pt x="487" y="158"/>
                    </a:cubicBezTo>
                    <a:cubicBezTo>
                      <a:pt x="486" y="153"/>
                      <a:pt x="484" y="148"/>
                      <a:pt x="483" y="143"/>
                    </a:cubicBezTo>
                    <a:cubicBezTo>
                      <a:pt x="483" y="138"/>
                      <a:pt x="482" y="138"/>
                      <a:pt x="478" y="138"/>
                    </a:cubicBezTo>
                    <a:cubicBezTo>
                      <a:pt x="475" y="138"/>
                      <a:pt x="472" y="137"/>
                      <a:pt x="469" y="136"/>
                    </a:cubicBezTo>
                    <a:cubicBezTo>
                      <a:pt x="456" y="131"/>
                      <a:pt x="443" y="126"/>
                      <a:pt x="430" y="120"/>
                    </a:cubicBezTo>
                    <a:cubicBezTo>
                      <a:pt x="411" y="112"/>
                      <a:pt x="391" y="104"/>
                      <a:pt x="371" y="96"/>
                    </a:cubicBezTo>
                    <a:cubicBezTo>
                      <a:pt x="367" y="94"/>
                      <a:pt x="363" y="92"/>
                      <a:pt x="360" y="88"/>
                    </a:cubicBezTo>
                    <a:cubicBezTo>
                      <a:pt x="360" y="87"/>
                      <a:pt x="358" y="87"/>
                      <a:pt x="357" y="87"/>
                    </a:cubicBezTo>
                    <a:cubicBezTo>
                      <a:pt x="352" y="88"/>
                      <a:pt x="348" y="86"/>
                      <a:pt x="343" y="84"/>
                    </a:cubicBezTo>
                    <a:cubicBezTo>
                      <a:pt x="330" y="78"/>
                      <a:pt x="316" y="73"/>
                      <a:pt x="303" y="67"/>
                    </a:cubicBezTo>
                    <a:cubicBezTo>
                      <a:pt x="289" y="61"/>
                      <a:pt x="276" y="56"/>
                      <a:pt x="262" y="50"/>
                    </a:cubicBezTo>
                    <a:cubicBezTo>
                      <a:pt x="257" y="48"/>
                      <a:pt x="251" y="46"/>
                      <a:pt x="247" y="41"/>
                    </a:cubicBezTo>
                    <a:cubicBezTo>
                      <a:pt x="247" y="40"/>
                      <a:pt x="246" y="40"/>
                      <a:pt x="245" y="40"/>
                    </a:cubicBezTo>
                    <a:cubicBezTo>
                      <a:pt x="237" y="41"/>
                      <a:pt x="230" y="37"/>
                      <a:pt x="223" y="34"/>
                    </a:cubicBezTo>
                    <a:cubicBezTo>
                      <a:pt x="212" y="30"/>
                      <a:pt x="202" y="25"/>
                      <a:pt x="191" y="20"/>
                    </a:cubicBezTo>
                    <a:cubicBezTo>
                      <a:pt x="175" y="14"/>
                      <a:pt x="160" y="8"/>
                      <a:pt x="145" y="1"/>
                    </a:cubicBezTo>
                    <a:cubicBezTo>
                      <a:pt x="141" y="0"/>
                      <a:pt x="139" y="0"/>
                      <a:pt x="136" y="1"/>
                    </a:cubicBezTo>
                    <a:cubicBezTo>
                      <a:pt x="132" y="3"/>
                      <a:pt x="129" y="4"/>
                      <a:pt x="125" y="6"/>
                    </a:cubicBezTo>
                    <a:cubicBezTo>
                      <a:pt x="115" y="9"/>
                      <a:pt x="104" y="13"/>
                      <a:pt x="94" y="16"/>
                    </a:cubicBezTo>
                    <a:cubicBezTo>
                      <a:pt x="83" y="20"/>
                      <a:pt x="71" y="24"/>
                      <a:pt x="59" y="28"/>
                    </a:cubicBezTo>
                    <a:cubicBezTo>
                      <a:pt x="47" y="32"/>
                      <a:pt x="35" y="37"/>
                      <a:pt x="23" y="41"/>
                    </a:cubicBezTo>
                    <a:cubicBezTo>
                      <a:pt x="18" y="42"/>
                      <a:pt x="14" y="44"/>
                      <a:pt x="10" y="45"/>
                    </a:cubicBezTo>
                    <a:cubicBezTo>
                      <a:pt x="8" y="45"/>
                      <a:pt x="7" y="44"/>
                      <a:pt x="5" y="44"/>
                    </a:cubicBezTo>
                    <a:cubicBezTo>
                      <a:pt x="4" y="44"/>
                      <a:pt x="3" y="43"/>
                      <a:pt x="2" y="44"/>
                    </a:cubicBezTo>
                    <a:cubicBezTo>
                      <a:pt x="1" y="45"/>
                      <a:pt x="0" y="47"/>
                      <a:pt x="0" y="48"/>
                    </a:cubicBezTo>
                    <a:cubicBezTo>
                      <a:pt x="1" y="49"/>
                      <a:pt x="3" y="51"/>
                      <a:pt x="5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2490741" y="920020"/>
                <a:ext cx="370471" cy="174945"/>
              </a:xfrm>
              <a:custGeom>
                <a:avLst/>
                <a:gdLst>
                  <a:gd name="T0" fmla="*/ 125 w 634"/>
                  <a:gd name="T1" fmla="*/ 69 h 302"/>
                  <a:gd name="T2" fmla="*/ 236 w 634"/>
                  <a:gd name="T3" fmla="*/ 124 h 302"/>
                  <a:gd name="T4" fmla="*/ 152 w 634"/>
                  <a:gd name="T5" fmla="*/ 163 h 302"/>
                  <a:gd name="T6" fmla="*/ 194 w 634"/>
                  <a:gd name="T7" fmla="*/ 169 h 302"/>
                  <a:gd name="T8" fmla="*/ 191 w 634"/>
                  <a:gd name="T9" fmla="*/ 186 h 302"/>
                  <a:gd name="T10" fmla="*/ 168 w 634"/>
                  <a:gd name="T11" fmla="*/ 206 h 302"/>
                  <a:gd name="T12" fmla="*/ 144 w 634"/>
                  <a:gd name="T13" fmla="*/ 218 h 302"/>
                  <a:gd name="T14" fmla="*/ 100 w 634"/>
                  <a:gd name="T15" fmla="*/ 205 h 302"/>
                  <a:gd name="T16" fmla="*/ 35 w 634"/>
                  <a:gd name="T17" fmla="*/ 204 h 302"/>
                  <a:gd name="T18" fmla="*/ 119 w 634"/>
                  <a:gd name="T19" fmla="*/ 230 h 302"/>
                  <a:gd name="T20" fmla="*/ 136 w 634"/>
                  <a:gd name="T21" fmla="*/ 262 h 302"/>
                  <a:gd name="T22" fmla="*/ 119 w 634"/>
                  <a:gd name="T23" fmla="*/ 262 h 302"/>
                  <a:gd name="T24" fmla="*/ 52 w 634"/>
                  <a:gd name="T25" fmla="*/ 258 h 302"/>
                  <a:gd name="T26" fmla="*/ 34 w 634"/>
                  <a:gd name="T27" fmla="*/ 270 h 302"/>
                  <a:gd name="T28" fmla="*/ 114 w 634"/>
                  <a:gd name="T29" fmla="*/ 284 h 302"/>
                  <a:gd name="T30" fmla="*/ 183 w 634"/>
                  <a:gd name="T31" fmla="*/ 291 h 302"/>
                  <a:gd name="T32" fmla="*/ 206 w 634"/>
                  <a:gd name="T33" fmla="*/ 285 h 302"/>
                  <a:gd name="T34" fmla="*/ 186 w 634"/>
                  <a:gd name="T35" fmla="*/ 235 h 302"/>
                  <a:gd name="T36" fmla="*/ 274 w 634"/>
                  <a:gd name="T37" fmla="*/ 244 h 302"/>
                  <a:gd name="T38" fmla="*/ 226 w 634"/>
                  <a:gd name="T39" fmla="*/ 181 h 302"/>
                  <a:gd name="T40" fmla="*/ 290 w 634"/>
                  <a:gd name="T41" fmla="*/ 189 h 302"/>
                  <a:gd name="T42" fmla="*/ 288 w 634"/>
                  <a:gd name="T43" fmla="*/ 148 h 302"/>
                  <a:gd name="T44" fmla="*/ 305 w 634"/>
                  <a:gd name="T45" fmla="*/ 171 h 302"/>
                  <a:gd name="T46" fmla="*/ 335 w 634"/>
                  <a:gd name="T47" fmla="*/ 192 h 302"/>
                  <a:gd name="T48" fmla="*/ 352 w 634"/>
                  <a:gd name="T49" fmla="*/ 206 h 302"/>
                  <a:gd name="T50" fmla="*/ 370 w 634"/>
                  <a:gd name="T51" fmla="*/ 215 h 302"/>
                  <a:gd name="T52" fmla="*/ 385 w 634"/>
                  <a:gd name="T53" fmla="*/ 193 h 302"/>
                  <a:gd name="T54" fmla="*/ 369 w 634"/>
                  <a:gd name="T55" fmla="*/ 178 h 302"/>
                  <a:gd name="T56" fmla="*/ 350 w 634"/>
                  <a:gd name="T57" fmla="*/ 167 h 302"/>
                  <a:gd name="T58" fmla="*/ 455 w 634"/>
                  <a:gd name="T59" fmla="*/ 198 h 302"/>
                  <a:gd name="T60" fmla="*/ 461 w 634"/>
                  <a:gd name="T61" fmla="*/ 155 h 302"/>
                  <a:gd name="T62" fmla="*/ 391 w 634"/>
                  <a:gd name="T63" fmla="*/ 90 h 302"/>
                  <a:gd name="T64" fmla="*/ 449 w 634"/>
                  <a:gd name="T65" fmla="*/ 73 h 302"/>
                  <a:gd name="T66" fmla="*/ 491 w 634"/>
                  <a:gd name="T67" fmla="*/ 72 h 302"/>
                  <a:gd name="T68" fmla="*/ 524 w 634"/>
                  <a:gd name="T69" fmla="*/ 82 h 302"/>
                  <a:gd name="T70" fmla="*/ 481 w 634"/>
                  <a:gd name="T71" fmla="*/ 92 h 302"/>
                  <a:gd name="T72" fmla="*/ 533 w 634"/>
                  <a:gd name="T73" fmla="*/ 95 h 302"/>
                  <a:gd name="T74" fmla="*/ 555 w 634"/>
                  <a:gd name="T75" fmla="*/ 98 h 302"/>
                  <a:gd name="T76" fmla="*/ 631 w 634"/>
                  <a:gd name="T77" fmla="*/ 80 h 302"/>
                  <a:gd name="T78" fmla="*/ 559 w 634"/>
                  <a:gd name="T79" fmla="*/ 54 h 302"/>
                  <a:gd name="T80" fmla="*/ 561 w 634"/>
                  <a:gd name="T81" fmla="*/ 34 h 302"/>
                  <a:gd name="T82" fmla="*/ 632 w 634"/>
                  <a:gd name="T83" fmla="*/ 18 h 302"/>
                  <a:gd name="T84" fmla="*/ 538 w 634"/>
                  <a:gd name="T85" fmla="*/ 25 h 302"/>
                  <a:gd name="T86" fmla="*/ 481 w 634"/>
                  <a:gd name="T87" fmla="*/ 30 h 302"/>
                  <a:gd name="T88" fmla="*/ 533 w 634"/>
                  <a:gd name="T89" fmla="*/ 34 h 302"/>
                  <a:gd name="T90" fmla="*/ 529 w 634"/>
                  <a:gd name="T91" fmla="*/ 46 h 302"/>
                  <a:gd name="T92" fmla="*/ 452 w 634"/>
                  <a:gd name="T93" fmla="*/ 61 h 302"/>
                  <a:gd name="T94" fmla="*/ 432 w 634"/>
                  <a:gd name="T95" fmla="*/ 56 h 302"/>
                  <a:gd name="T96" fmla="*/ 396 w 634"/>
                  <a:gd name="T97" fmla="*/ 60 h 302"/>
                  <a:gd name="T98" fmla="*/ 388 w 634"/>
                  <a:gd name="T99" fmla="*/ 62 h 302"/>
                  <a:gd name="T100" fmla="*/ 380 w 634"/>
                  <a:gd name="T101" fmla="*/ 64 h 302"/>
                  <a:gd name="T102" fmla="*/ 286 w 634"/>
                  <a:gd name="T103" fmla="*/ 72 h 302"/>
                  <a:gd name="T104" fmla="*/ 255 w 634"/>
                  <a:gd name="T105" fmla="*/ 74 h 302"/>
                  <a:gd name="T106" fmla="*/ 236 w 634"/>
                  <a:gd name="T107" fmla="*/ 72 h 302"/>
                  <a:gd name="T108" fmla="*/ 218 w 634"/>
                  <a:gd name="T109" fmla="*/ 70 h 302"/>
                  <a:gd name="T110" fmla="*/ 135 w 634"/>
                  <a:gd name="T111" fmla="*/ 55 h 302"/>
                  <a:gd name="T112" fmla="*/ 80 w 634"/>
                  <a:gd name="T113" fmla="*/ 25 h 302"/>
                  <a:gd name="T114" fmla="*/ 70 w 634"/>
                  <a:gd name="T115" fmla="*/ 1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34" h="302">
                    <a:moveTo>
                      <a:pt x="2" y="49"/>
                    </a:moveTo>
                    <a:cubicBezTo>
                      <a:pt x="4" y="50"/>
                      <a:pt x="5" y="50"/>
                      <a:pt x="7" y="50"/>
                    </a:cubicBezTo>
                    <a:lnTo>
                      <a:pt x="9" y="50"/>
                    </a:lnTo>
                    <a:cubicBezTo>
                      <a:pt x="14" y="50"/>
                      <a:pt x="29" y="50"/>
                      <a:pt x="41" y="45"/>
                    </a:cubicBezTo>
                    <a:cubicBezTo>
                      <a:pt x="45" y="43"/>
                      <a:pt x="50" y="40"/>
                      <a:pt x="52" y="40"/>
                    </a:cubicBezTo>
                    <a:cubicBezTo>
                      <a:pt x="53" y="39"/>
                      <a:pt x="54" y="39"/>
                      <a:pt x="55" y="40"/>
                    </a:cubicBezTo>
                    <a:cubicBezTo>
                      <a:pt x="55" y="40"/>
                      <a:pt x="56" y="41"/>
                      <a:pt x="56" y="42"/>
                    </a:cubicBezTo>
                    <a:cubicBezTo>
                      <a:pt x="57" y="45"/>
                      <a:pt x="59" y="47"/>
                      <a:pt x="63" y="49"/>
                    </a:cubicBezTo>
                    <a:cubicBezTo>
                      <a:pt x="65" y="50"/>
                      <a:pt x="70" y="52"/>
                      <a:pt x="79" y="55"/>
                    </a:cubicBezTo>
                    <a:lnTo>
                      <a:pt x="83" y="56"/>
                    </a:lnTo>
                    <a:lnTo>
                      <a:pt x="125" y="69"/>
                    </a:lnTo>
                    <a:cubicBezTo>
                      <a:pt x="126" y="69"/>
                      <a:pt x="130" y="70"/>
                      <a:pt x="132" y="70"/>
                    </a:cubicBezTo>
                    <a:cubicBezTo>
                      <a:pt x="133" y="70"/>
                      <a:pt x="134" y="70"/>
                      <a:pt x="134" y="70"/>
                    </a:cubicBezTo>
                    <a:cubicBezTo>
                      <a:pt x="138" y="70"/>
                      <a:pt x="145" y="71"/>
                      <a:pt x="151" y="73"/>
                    </a:cubicBezTo>
                    <a:lnTo>
                      <a:pt x="181" y="85"/>
                    </a:lnTo>
                    <a:lnTo>
                      <a:pt x="200" y="94"/>
                    </a:lnTo>
                    <a:cubicBezTo>
                      <a:pt x="200" y="94"/>
                      <a:pt x="200" y="94"/>
                      <a:pt x="201" y="95"/>
                    </a:cubicBezTo>
                    <a:lnTo>
                      <a:pt x="202" y="96"/>
                    </a:lnTo>
                    <a:cubicBezTo>
                      <a:pt x="203" y="97"/>
                      <a:pt x="204" y="98"/>
                      <a:pt x="205" y="100"/>
                    </a:cubicBezTo>
                    <a:cubicBezTo>
                      <a:pt x="206" y="102"/>
                      <a:pt x="206" y="104"/>
                      <a:pt x="206" y="106"/>
                    </a:cubicBezTo>
                    <a:cubicBezTo>
                      <a:pt x="206" y="109"/>
                      <a:pt x="207" y="111"/>
                      <a:pt x="208" y="112"/>
                    </a:cubicBezTo>
                    <a:lnTo>
                      <a:pt x="236" y="124"/>
                    </a:lnTo>
                    <a:cubicBezTo>
                      <a:pt x="237" y="125"/>
                      <a:pt x="238" y="126"/>
                      <a:pt x="238" y="127"/>
                    </a:cubicBezTo>
                    <a:cubicBezTo>
                      <a:pt x="238" y="128"/>
                      <a:pt x="237" y="129"/>
                      <a:pt x="237" y="130"/>
                    </a:cubicBezTo>
                    <a:lnTo>
                      <a:pt x="201" y="157"/>
                    </a:lnTo>
                    <a:cubicBezTo>
                      <a:pt x="200" y="158"/>
                      <a:pt x="199" y="158"/>
                      <a:pt x="198" y="158"/>
                    </a:cubicBezTo>
                    <a:cubicBezTo>
                      <a:pt x="193" y="158"/>
                      <a:pt x="188" y="158"/>
                      <a:pt x="184" y="158"/>
                    </a:cubicBezTo>
                    <a:lnTo>
                      <a:pt x="181" y="158"/>
                    </a:lnTo>
                    <a:cubicBezTo>
                      <a:pt x="178" y="158"/>
                      <a:pt x="175" y="158"/>
                      <a:pt x="172" y="158"/>
                    </a:cubicBezTo>
                    <a:cubicBezTo>
                      <a:pt x="170" y="158"/>
                      <a:pt x="168" y="158"/>
                      <a:pt x="166" y="159"/>
                    </a:cubicBezTo>
                    <a:lnTo>
                      <a:pt x="153" y="160"/>
                    </a:lnTo>
                    <a:cubicBezTo>
                      <a:pt x="152" y="160"/>
                      <a:pt x="152" y="161"/>
                      <a:pt x="152" y="161"/>
                    </a:cubicBezTo>
                    <a:cubicBezTo>
                      <a:pt x="152" y="162"/>
                      <a:pt x="152" y="163"/>
                      <a:pt x="152" y="163"/>
                    </a:cubicBezTo>
                    <a:cubicBezTo>
                      <a:pt x="152" y="164"/>
                      <a:pt x="152" y="164"/>
                      <a:pt x="152" y="164"/>
                    </a:cubicBezTo>
                    <a:cubicBezTo>
                      <a:pt x="151" y="165"/>
                      <a:pt x="152" y="166"/>
                      <a:pt x="153" y="167"/>
                    </a:cubicBezTo>
                    <a:cubicBezTo>
                      <a:pt x="155" y="167"/>
                      <a:pt x="158" y="167"/>
                      <a:pt x="160" y="167"/>
                    </a:cubicBezTo>
                    <a:lnTo>
                      <a:pt x="168" y="167"/>
                    </a:lnTo>
                    <a:cubicBezTo>
                      <a:pt x="169" y="167"/>
                      <a:pt x="169" y="167"/>
                      <a:pt x="170" y="167"/>
                    </a:cubicBezTo>
                    <a:cubicBezTo>
                      <a:pt x="174" y="167"/>
                      <a:pt x="177" y="168"/>
                      <a:pt x="181" y="168"/>
                    </a:cubicBezTo>
                    <a:lnTo>
                      <a:pt x="185" y="168"/>
                    </a:lnTo>
                    <a:cubicBezTo>
                      <a:pt x="185" y="168"/>
                      <a:pt x="186" y="168"/>
                      <a:pt x="186" y="168"/>
                    </a:cubicBezTo>
                    <a:cubicBezTo>
                      <a:pt x="186" y="168"/>
                      <a:pt x="187" y="168"/>
                      <a:pt x="188" y="169"/>
                    </a:cubicBezTo>
                    <a:cubicBezTo>
                      <a:pt x="190" y="169"/>
                      <a:pt x="191" y="169"/>
                      <a:pt x="193" y="169"/>
                    </a:cubicBezTo>
                    <a:cubicBezTo>
                      <a:pt x="193" y="169"/>
                      <a:pt x="194" y="169"/>
                      <a:pt x="194" y="169"/>
                    </a:cubicBezTo>
                    <a:cubicBezTo>
                      <a:pt x="194" y="169"/>
                      <a:pt x="195" y="169"/>
                      <a:pt x="195" y="169"/>
                    </a:cubicBezTo>
                    <a:lnTo>
                      <a:pt x="195" y="170"/>
                    </a:lnTo>
                    <a:cubicBezTo>
                      <a:pt x="196" y="170"/>
                      <a:pt x="196" y="169"/>
                      <a:pt x="197" y="170"/>
                    </a:cubicBezTo>
                    <a:cubicBezTo>
                      <a:pt x="198" y="170"/>
                      <a:pt x="199" y="170"/>
                      <a:pt x="199" y="171"/>
                    </a:cubicBezTo>
                    <a:cubicBezTo>
                      <a:pt x="200" y="171"/>
                      <a:pt x="200" y="172"/>
                      <a:pt x="200" y="172"/>
                    </a:cubicBezTo>
                    <a:cubicBezTo>
                      <a:pt x="200" y="172"/>
                      <a:pt x="201" y="172"/>
                      <a:pt x="201" y="172"/>
                    </a:cubicBezTo>
                    <a:cubicBezTo>
                      <a:pt x="202" y="173"/>
                      <a:pt x="202" y="174"/>
                      <a:pt x="202" y="175"/>
                    </a:cubicBezTo>
                    <a:cubicBezTo>
                      <a:pt x="201" y="176"/>
                      <a:pt x="201" y="176"/>
                      <a:pt x="201" y="177"/>
                    </a:cubicBezTo>
                    <a:cubicBezTo>
                      <a:pt x="200" y="177"/>
                      <a:pt x="200" y="178"/>
                      <a:pt x="199" y="179"/>
                    </a:cubicBezTo>
                    <a:cubicBezTo>
                      <a:pt x="197" y="180"/>
                      <a:pt x="197" y="181"/>
                      <a:pt x="196" y="182"/>
                    </a:cubicBezTo>
                    <a:cubicBezTo>
                      <a:pt x="194" y="183"/>
                      <a:pt x="192" y="185"/>
                      <a:pt x="191" y="186"/>
                    </a:cubicBezTo>
                    <a:cubicBezTo>
                      <a:pt x="189" y="188"/>
                      <a:pt x="187" y="189"/>
                      <a:pt x="185" y="191"/>
                    </a:cubicBezTo>
                    <a:cubicBezTo>
                      <a:pt x="184" y="192"/>
                      <a:pt x="183" y="193"/>
                      <a:pt x="182" y="194"/>
                    </a:cubicBezTo>
                    <a:lnTo>
                      <a:pt x="179" y="192"/>
                    </a:lnTo>
                    <a:lnTo>
                      <a:pt x="181" y="195"/>
                    </a:lnTo>
                    <a:cubicBezTo>
                      <a:pt x="180" y="195"/>
                      <a:pt x="179" y="196"/>
                      <a:pt x="179" y="197"/>
                    </a:cubicBezTo>
                    <a:cubicBezTo>
                      <a:pt x="179" y="197"/>
                      <a:pt x="178" y="197"/>
                      <a:pt x="178" y="198"/>
                    </a:cubicBezTo>
                    <a:cubicBezTo>
                      <a:pt x="177" y="198"/>
                      <a:pt x="177" y="198"/>
                      <a:pt x="177" y="198"/>
                    </a:cubicBezTo>
                    <a:cubicBezTo>
                      <a:pt x="176" y="199"/>
                      <a:pt x="175" y="200"/>
                      <a:pt x="174" y="201"/>
                    </a:cubicBezTo>
                    <a:cubicBezTo>
                      <a:pt x="174" y="201"/>
                      <a:pt x="173" y="202"/>
                      <a:pt x="173" y="202"/>
                    </a:cubicBezTo>
                    <a:cubicBezTo>
                      <a:pt x="173" y="202"/>
                      <a:pt x="173" y="202"/>
                      <a:pt x="172" y="203"/>
                    </a:cubicBezTo>
                    <a:cubicBezTo>
                      <a:pt x="171" y="204"/>
                      <a:pt x="169" y="205"/>
                      <a:pt x="168" y="206"/>
                    </a:cubicBezTo>
                    <a:lnTo>
                      <a:pt x="166" y="208"/>
                    </a:lnTo>
                    <a:cubicBezTo>
                      <a:pt x="164" y="210"/>
                      <a:pt x="163" y="211"/>
                      <a:pt x="162" y="212"/>
                    </a:cubicBezTo>
                    <a:lnTo>
                      <a:pt x="160" y="213"/>
                    </a:lnTo>
                    <a:cubicBezTo>
                      <a:pt x="160" y="214"/>
                      <a:pt x="159" y="214"/>
                      <a:pt x="158" y="214"/>
                    </a:cubicBezTo>
                    <a:cubicBezTo>
                      <a:pt x="158" y="214"/>
                      <a:pt x="157" y="214"/>
                      <a:pt x="157" y="214"/>
                    </a:cubicBezTo>
                    <a:cubicBezTo>
                      <a:pt x="156" y="214"/>
                      <a:pt x="155" y="215"/>
                      <a:pt x="155" y="215"/>
                    </a:cubicBezTo>
                    <a:lnTo>
                      <a:pt x="154" y="215"/>
                    </a:lnTo>
                    <a:cubicBezTo>
                      <a:pt x="153" y="216"/>
                      <a:pt x="152" y="217"/>
                      <a:pt x="152" y="218"/>
                    </a:cubicBezTo>
                    <a:cubicBezTo>
                      <a:pt x="151" y="219"/>
                      <a:pt x="150" y="219"/>
                      <a:pt x="149" y="219"/>
                    </a:cubicBezTo>
                    <a:cubicBezTo>
                      <a:pt x="148" y="219"/>
                      <a:pt x="147" y="218"/>
                      <a:pt x="145" y="218"/>
                    </a:cubicBezTo>
                    <a:lnTo>
                      <a:pt x="144" y="218"/>
                    </a:lnTo>
                    <a:cubicBezTo>
                      <a:pt x="143" y="218"/>
                      <a:pt x="142" y="217"/>
                      <a:pt x="142" y="217"/>
                    </a:cubicBezTo>
                    <a:cubicBezTo>
                      <a:pt x="141" y="215"/>
                      <a:pt x="140" y="214"/>
                      <a:pt x="138" y="213"/>
                    </a:cubicBezTo>
                    <a:lnTo>
                      <a:pt x="138" y="212"/>
                    </a:lnTo>
                    <a:cubicBezTo>
                      <a:pt x="137" y="211"/>
                      <a:pt x="136" y="210"/>
                      <a:pt x="136" y="210"/>
                    </a:cubicBezTo>
                    <a:cubicBezTo>
                      <a:pt x="133" y="209"/>
                      <a:pt x="132" y="208"/>
                      <a:pt x="131" y="208"/>
                    </a:cubicBezTo>
                    <a:lnTo>
                      <a:pt x="130" y="208"/>
                    </a:lnTo>
                    <a:cubicBezTo>
                      <a:pt x="129" y="208"/>
                      <a:pt x="129" y="208"/>
                      <a:pt x="129" y="208"/>
                    </a:cubicBezTo>
                    <a:cubicBezTo>
                      <a:pt x="128" y="208"/>
                      <a:pt x="127" y="208"/>
                      <a:pt x="126" y="208"/>
                    </a:cubicBezTo>
                    <a:cubicBezTo>
                      <a:pt x="125" y="207"/>
                      <a:pt x="124" y="207"/>
                      <a:pt x="122" y="207"/>
                    </a:cubicBezTo>
                    <a:cubicBezTo>
                      <a:pt x="121" y="207"/>
                      <a:pt x="116" y="207"/>
                      <a:pt x="112" y="206"/>
                    </a:cubicBezTo>
                    <a:cubicBezTo>
                      <a:pt x="107" y="206"/>
                      <a:pt x="102" y="205"/>
                      <a:pt x="100" y="205"/>
                    </a:cubicBezTo>
                    <a:cubicBezTo>
                      <a:pt x="93" y="205"/>
                      <a:pt x="85" y="204"/>
                      <a:pt x="75" y="204"/>
                    </a:cubicBezTo>
                    <a:cubicBezTo>
                      <a:pt x="75" y="204"/>
                      <a:pt x="75" y="204"/>
                      <a:pt x="74" y="204"/>
                    </a:cubicBezTo>
                    <a:cubicBezTo>
                      <a:pt x="72" y="204"/>
                      <a:pt x="70" y="204"/>
                      <a:pt x="69" y="204"/>
                    </a:cubicBezTo>
                    <a:cubicBezTo>
                      <a:pt x="66" y="204"/>
                      <a:pt x="64" y="204"/>
                      <a:pt x="62" y="204"/>
                    </a:cubicBezTo>
                    <a:lnTo>
                      <a:pt x="59" y="204"/>
                    </a:lnTo>
                    <a:lnTo>
                      <a:pt x="55" y="204"/>
                    </a:lnTo>
                    <a:cubicBezTo>
                      <a:pt x="55" y="204"/>
                      <a:pt x="55" y="204"/>
                      <a:pt x="54" y="204"/>
                    </a:cubicBezTo>
                    <a:cubicBezTo>
                      <a:pt x="54" y="204"/>
                      <a:pt x="54" y="204"/>
                      <a:pt x="53" y="204"/>
                    </a:cubicBezTo>
                    <a:cubicBezTo>
                      <a:pt x="52" y="204"/>
                      <a:pt x="51" y="204"/>
                      <a:pt x="50" y="204"/>
                    </a:cubicBezTo>
                    <a:lnTo>
                      <a:pt x="44" y="204"/>
                    </a:lnTo>
                    <a:cubicBezTo>
                      <a:pt x="41" y="204"/>
                      <a:pt x="38" y="204"/>
                      <a:pt x="35" y="204"/>
                    </a:cubicBezTo>
                    <a:cubicBezTo>
                      <a:pt x="33" y="204"/>
                      <a:pt x="31" y="204"/>
                      <a:pt x="30" y="205"/>
                    </a:cubicBezTo>
                    <a:cubicBezTo>
                      <a:pt x="29" y="205"/>
                      <a:pt x="28" y="206"/>
                      <a:pt x="27" y="208"/>
                    </a:cubicBezTo>
                    <a:cubicBezTo>
                      <a:pt x="27" y="209"/>
                      <a:pt x="28" y="210"/>
                      <a:pt x="29" y="211"/>
                    </a:cubicBezTo>
                    <a:cubicBezTo>
                      <a:pt x="29" y="211"/>
                      <a:pt x="30" y="212"/>
                      <a:pt x="31" y="212"/>
                    </a:cubicBezTo>
                    <a:cubicBezTo>
                      <a:pt x="35" y="213"/>
                      <a:pt x="40" y="215"/>
                      <a:pt x="45" y="216"/>
                    </a:cubicBezTo>
                    <a:lnTo>
                      <a:pt x="47" y="216"/>
                    </a:lnTo>
                    <a:cubicBezTo>
                      <a:pt x="61" y="219"/>
                      <a:pt x="79" y="222"/>
                      <a:pt x="95" y="226"/>
                    </a:cubicBezTo>
                    <a:cubicBezTo>
                      <a:pt x="100" y="227"/>
                      <a:pt x="105" y="228"/>
                      <a:pt x="110" y="229"/>
                    </a:cubicBezTo>
                    <a:lnTo>
                      <a:pt x="112" y="229"/>
                    </a:lnTo>
                    <a:cubicBezTo>
                      <a:pt x="114" y="229"/>
                      <a:pt x="116" y="230"/>
                      <a:pt x="118" y="230"/>
                    </a:cubicBezTo>
                    <a:cubicBezTo>
                      <a:pt x="119" y="230"/>
                      <a:pt x="119" y="230"/>
                      <a:pt x="119" y="230"/>
                    </a:cubicBezTo>
                    <a:lnTo>
                      <a:pt x="120" y="230"/>
                    </a:lnTo>
                    <a:cubicBezTo>
                      <a:pt x="121" y="230"/>
                      <a:pt x="121" y="230"/>
                      <a:pt x="121" y="230"/>
                    </a:cubicBezTo>
                    <a:cubicBezTo>
                      <a:pt x="122" y="230"/>
                      <a:pt x="123" y="230"/>
                      <a:pt x="124" y="230"/>
                    </a:cubicBezTo>
                    <a:lnTo>
                      <a:pt x="125" y="231"/>
                    </a:lnTo>
                    <a:cubicBezTo>
                      <a:pt x="130" y="231"/>
                      <a:pt x="135" y="232"/>
                      <a:pt x="139" y="232"/>
                    </a:cubicBezTo>
                    <a:cubicBezTo>
                      <a:pt x="140" y="232"/>
                      <a:pt x="141" y="233"/>
                      <a:pt x="142" y="233"/>
                    </a:cubicBezTo>
                    <a:cubicBezTo>
                      <a:pt x="142" y="234"/>
                      <a:pt x="143" y="235"/>
                      <a:pt x="142" y="236"/>
                    </a:cubicBezTo>
                    <a:lnTo>
                      <a:pt x="138" y="257"/>
                    </a:lnTo>
                    <a:cubicBezTo>
                      <a:pt x="137" y="258"/>
                      <a:pt x="137" y="258"/>
                      <a:pt x="137" y="258"/>
                    </a:cubicBezTo>
                    <a:cubicBezTo>
                      <a:pt x="137" y="259"/>
                      <a:pt x="137" y="260"/>
                      <a:pt x="137" y="261"/>
                    </a:cubicBezTo>
                    <a:lnTo>
                      <a:pt x="136" y="262"/>
                    </a:lnTo>
                    <a:cubicBezTo>
                      <a:pt x="137" y="263"/>
                      <a:pt x="137" y="264"/>
                      <a:pt x="137" y="265"/>
                    </a:cubicBezTo>
                    <a:lnTo>
                      <a:pt x="137" y="267"/>
                    </a:lnTo>
                    <a:cubicBezTo>
                      <a:pt x="137" y="267"/>
                      <a:pt x="137" y="268"/>
                      <a:pt x="138" y="268"/>
                    </a:cubicBezTo>
                    <a:cubicBezTo>
                      <a:pt x="139" y="270"/>
                      <a:pt x="138" y="272"/>
                      <a:pt x="137" y="273"/>
                    </a:cubicBezTo>
                    <a:cubicBezTo>
                      <a:pt x="136" y="274"/>
                      <a:pt x="134" y="273"/>
                      <a:pt x="133" y="272"/>
                    </a:cubicBezTo>
                    <a:cubicBezTo>
                      <a:pt x="132" y="272"/>
                      <a:pt x="131" y="271"/>
                      <a:pt x="130" y="270"/>
                    </a:cubicBezTo>
                    <a:cubicBezTo>
                      <a:pt x="130" y="269"/>
                      <a:pt x="129" y="268"/>
                      <a:pt x="127" y="266"/>
                    </a:cubicBezTo>
                    <a:lnTo>
                      <a:pt x="127" y="266"/>
                    </a:lnTo>
                    <a:cubicBezTo>
                      <a:pt x="126" y="265"/>
                      <a:pt x="125" y="264"/>
                      <a:pt x="125" y="264"/>
                    </a:cubicBezTo>
                    <a:cubicBezTo>
                      <a:pt x="123" y="263"/>
                      <a:pt x="121" y="262"/>
                      <a:pt x="120" y="262"/>
                    </a:cubicBezTo>
                    <a:lnTo>
                      <a:pt x="119" y="262"/>
                    </a:lnTo>
                    <a:cubicBezTo>
                      <a:pt x="118" y="262"/>
                      <a:pt x="118" y="262"/>
                      <a:pt x="118" y="262"/>
                    </a:cubicBezTo>
                    <a:cubicBezTo>
                      <a:pt x="117" y="262"/>
                      <a:pt x="116" y="261"/>
                      <a:pt x="115" y="261"/>
                    </a:cubicBezTo>
                    <a:cubicBezTo>
                      <a:pt x="114" y="261"/>
                      <a:pt x="113" y="261"/>
                      <a:pt x="112" y="261"/>
                    </a:cubicBezTo>
                    <a:cubicBezTo>
                      <a:pt x="111" y="261"/>
                      <a:pt x="111" y="261"/>
                      <a:pt x="111" y="261"/>
                    </a:cubicBezTo>
                    <a:cubicBezTo>
                      <a:pt x="110" y="261"/>
                      <a:pt x="107" y="261"/>
                      <a:pt x="104" y="260"/>
                    </a:cubicBezTo>
                    <a:lnTo>
                      <a:pt x="100" y="260"/>
                    </a:lnTo>
                    <a:cubicBezTo>
                      <a:pt x="96" y="259"/>
                      <a:pt x="92" y="259"/>
                      <a:pt x="90" y="259"/>
                    </a:cubicBezTo>
                    <a:cubicBezTo>
                      <a:pt x="82" y="259"/>
                      <a:pt x="74" y="258"/>
                      <a:pt x="64" y="258"/>
                    </a:cubicBezTo>
                    <a:cubicBezTo>
                      <a:pt x="64" y="258"/>
                      <a:pt x="64" y="258"/>
                      <a:pt x="63" y="258"/>
                    </a:cubicBezTo>
                    <a:cubicBezTo>
                      <a:pt x="61" y="258"/>
                      <a:pt x="59" y="258"/>
                      <a:pt x="58" y="258"/>
                    </a:cubicBezTo>
                    <a:cubicBezTo>
                      <a:pt x="55" y="258"/>
                      <a:pt x="53" y="258"/>
                      <a:pt x="52" y="258"/>
                    </a:cubicBezTo>
                    <a:lnTo>
                      <a:pt x="50" y="258"/>
                    </a:lnTo>
                    <a:lnTo>
                      <a:pt x="44" y="258"/>
                    </a:lnTo>
                    <a:lnTo>
                      <a:pt x="44" y="258"/>
                    </a:lnTo>
                    <a:cubicBezTo>
                      <a:pt x="43" y="258"/>
                      <a:pt x="43" y="258"/>
                      <a:pt x="42" y="258"/>
                    </a:cubicBezTo>
                    <a:cubicBezTo>
                      <a:pt x="41" y="258"/>
                      <a:pt x="40" y="258"/>
                      <a:pt x="39" y="258"/>
                    </a:cubicBezTo>
                    <a:lnTo>
                      <a:pt x="24" y="258"/>
                    </a:lnTo>
                    <a:cubicBezTo>
                      <a:pt x="22" y="258"/>
                      <a:pt x="20" y="258"/>
                      <a:pt x="19" y="259"/>
                    </a:cubicBezTo>
                    <a:cubicBezTo>
                      <a:pt x="18" y="259"/>
                      <a:pt x="17" y="260"/>
                      <a:pt x="17" y="261"/>
                    </a:cubicBezTo>
                    <a:cubicBezTo>
                      <a:pt x="16" y="263"/>
                      <a:pt x="17" y="264"/>
                      <a:pt x="18" y="264"/>
                    </a:cubicBezTo>
                    <a:cubicBezTo>
                      <a:pt x="18" y="265"/>
                      <a:pt x="19" y="266"/>
                      <a:pt x="20" y="266"/>
                    </a:cubicBezTo>
                    <a:cubicBezTo>
                      <a:pt x="24" y="267"/>
                      <a:pt x="29" y="269"/>
                      <a:pt x="34" y="270"/>
                    </a:cubicBezTo>
                    <a:lnTo>
                      <a:pt x="38" y="271"/>
                    </a:lnTo>
                    <a:cubicBezTo>
                      <a:pt x="53" y="273"/>
                      <a:pt x="69" y="276"/>
                      <a:pt x="84" y="280"/>
                    </a:cubicBezTo>
                    <a:cubicBezTo>
                      <a:pt x="89" y="281"/>
                      <a:pt x="94" y="282"/>
                      <a:pt x="99" y="282"/>
                    </a:cubicBezTo>
                    <a:lnTo>
                      <a:pt x="101" y="283"/>
                    </a:lnTo>
                    <a:cubicBezTo>
                      <a:pt x="103" y="283"/>
                      <a:pt x="105" y="283"/>
                      <a:pt x="107" y="283"/>
                    </a:cubicBezTo>
                    <a:cubicBezTo>
                      <a:pt x="108" y="283"/>
                      <a:pt x="108" y="283"/>
                      <a:pt x="108" y="284"/>
                    </a:cubicBezTo>
                    <a:lnTo>
                      <a:pt x="110" y="287"/>
                    </a:lnTo>
                    <a:lnTo>
                      <a:pt x="109" y="284"/>
                    </a:lnTo>
                    <a:cubicBezTo>
                      <a:pt x="110" y="284"/>
                      <a:pt x="110" y="284"/>
                      <a:pt x="111" y="284"/>
                    </a:cubicBezTo>
                    <a:cubicBezTo>
                      <a:pt x="111" y="284"/>
                      <a:pt x="112" y="284"/>
                      <a:pt x="113" y="284"/>
                    </a:cubicBezTo>
                    <a:lnTo>
                      <a:pt x="114" y="284"/>
                    </a:lnTo>
                    <a:cubicBezTo>
                      <a:pt x="120" y="285"/>
                      <a:pt x="125" y="286"/>
                      <a:pt x="130" y="286"/>
                    </a:cubicBezTo>
                    <a:cubicBezTo>
                      <a:pt x="134" y="286"/>
                      <a:pt x="137" y="286"/>
                      <a:pt x="141" y="285"/>
                    </a:cubicBezTo>
                    <a:cubicBezTo>
                      <a:pt x="141" y="285"/>
                      <a:pt x="144" y="285"/>
                      <a:pt x="145" y="285"/>
                    </a:cubicBezTo>
                    <a:cubicBezTo>
                      <a:pt x="145" y="285"/>
                      <a:pt x="146" y="286"/>
                      <a:pt x="148" y="287"/>
                    </a:cubicBezTo>
                    <a:cubicBezTo>
                      <a:pt x="149" y="288"/>
                      <a:pt x="150" y="289"/>
                      <a:pt x="150" y="289"/>
                    </a:cubicBezTo>
                    <a:cubicBezTo>
                      <a:pt x="150" y="289"/>
                      <a:pt x="151" y="289"/>
                      <a:pt x="151" y="289"/>
                    </a:cubicBezTo>
                    <a:cubicBezTo>
                      <a:pt x="152" y="289"/>
                      <a:pt x="152" y="289"/>
                      <a:pt x="152" y="289"/>
                    </a:cubicBezTo>
                    <a:cubicBezTo>
                      <a:pt x="159" y="292"/>
                      <a:pt x="165" y="292"/>
                      <a:pt x="170" y="289"/>
                    </a:cubicBezTo>
                    <a:cubicBezTo>
                      <a:pt x="170" y="289"/>
                      <a:pt x="172" y="288"/>
                      <a:pt x="172" y="288"/>
                    </a:cubicBezTo>
                    <a:cubicBezTo>
                      <a:pt x="173" y="288"/>
                      <a:pt x="174" y="289"/>
                      <a:pt x="175" y="289"/>
                    </a:cubicBezTo>
                    <a:lnTo>
                      <a:pt x="183" y="291"/>
                    </a:lnTo>
                    <a:cubicBezTo>
                      <a:pt x="187" y="293"/>
                      <a:pt x="192" y="294"/>
                      <a:pt x="197" y="296"/>
                    </a:cubicBezTo>
                    <a:cubicBezTo>
                      <a:pt x="204" y="299"/>
                      <a:pt x="211" y="300"/>
                      <a:pt x="220" y="300"/>
                    </a:cubicBezTo>
                    <a:cubicBezTo>
                      <a:pt x="230" y="300"/>
                      <a:pt x="241" y="301"/>
                      <a:pt x="251" y="301"/>
                    </a:cubicBezTo>
                    <a:lnTo>
                      <a:pt x="265" y="302"/>
                    </a:lnTo>
                    <a:cubicBezTo>
                      <a:pt x="265" y="302"/>
                      <a:pt x="266" y="302"/>
                      <a:pt x="267" y="302"/>
                    </a:cubicBezTo>
                    <a:cubicBezTo>
                      <a:pt x="268" y="301"/>
                      <a:pt x="267" y="301"/>
                      <a:pt x="267" y="300"/>
                    </a:cubicBezTo>
                    <a:cubicBezTo>
                      <a:pt x="266" y="300"/>
                      <a:pt x="265" y="299"/>
                      <a:pt x="264" y="298"/>
                    </a:cubicBezTo>
                    <a:lnTo>
                      <a:pt x="263" y="298"/>
                    </a:lnTo>
                    <a:cubicBezTo>
                      <a:pt x="260" y="296"/>
                      <a:pt x="257" y="296"/>
                      <a:pt x="254" y="295"/>
                    </a:cubicBezTo>
                    <a:cubicBezTo>
                      <a:pt x="243" y="293"/>
                      <a:pt x="223" y="289"/>
                      <a:pt x="207" y="286"/>
                    </a:cubicBezTo>
                    <a:lnTo>
                      <a:pt x="206" y="285"/>
                    </a:lnTo>
                    <a:cubicBezTo>
                      <a:pt x="191" y="282"/>
                      <a:pt x="182" y="280"/>
                      <a:pt x="180" y="280"/>
                    </a:cubicBezTo>
                    <a:cubicBezTo>
                      <a:pt x="179" y="280"/>
                      <a:pt x="179" y="280"/>
                      <a:pt x="178" y="280"/>
                    </a:cubicBezTo>
                    <a:cubicBezTo>
                      <a:pt x="177" y="280"/>
                      <a:pt x="176" y="280"/>
                      <a:pt x="175" y="279"/>
                    </a:cubicBezTo>
                    <a:cubicBezTo>
                      <a:pt x="174" y="278"/>
                      <a:pt x="174" y="277"/>
                      <a:pt x="174" y="276"/>
                    </a:cubicBezTo>
                    <a:cubicBezTo>
                      <a:pt x="174" y="275"/>
                      <a:pt x="174" y="273"/>
                      <a:pt x="174" y="272"/>
                    </a:cubicBezTo>
                    <a:lnTo>
                      <a:pt x="175" y="239"/>
                    </a:lnTo>
                    <a:cubicBezTo>
                      <a:pt x="175" y="237"/>
                      <a:pt x="176" y="236"/>
                      <a:pt x="178" y="236"/>
                    </a:cubicBezTo>
                    <a:cubicBezTo>
                      <a:pt x="178" y="236"/>
                      <a:pt x="179" y="236"/>
                      <a:pt x="179" y="236"/>
                    </a:cubicBezTo>
                    <a:cubicBezTo>
                      <a:pt x="179" y="236"/>
                      <a:pt x="180" y="235"/>
                      <a:pt x="180" y="235"/>
                    </a:cubicBezTo>
                    <a:lnTo>
                      <a:pt x="181" y="235"/>
                    </a:lnTo>
                    <a:cubicBezTo>
                      <a:pt x="182" y="234"/>
                      <a:pt x="184" y="235"/>
                      <a:pt x="186" y="235"/>
                    </a:cubicBezTo>
                    <a:lnTo>
                      <a:pt x="193" y="238"/>
                    </a:lnTo>
                    <a:cubicBezTo>
                      <a:pt x="198" y="239"/>
                      <a:pt x="203" y="241"/>
                      <a:pt x="208" y="242"/>
                    </a:cubicBezTo>
                    <a:cubicBezTo>
                      <a:pt x="215" y="245"/>
                      <a:pt x="222" y="246"/>
                      <a:pt x="230" y="246"/>
                    </a:cubicBezTo>
                    <a:cubicBezTo>
                      <a:pt x="241" y="247"/>
                      <a:pt x="251" y="247"/>
                      <a:pt x="261" y="247"/>
                    </a:cubicBezTo>
                    <a:lnTo>
                      <a:pt x="276" y="248"/>
                    </a:lnTo>
                    <a:cubicBezTo>
                      <a:pt x="276" y="248"/>
                      <a:pt x="277" y="248"/>
                      <a:pt x="278" y="248"/>
                    </a:cubicBezTo>
                    <a:lnTo>
                      <a:pt x="281" y="249"/>
                    </a:lnTo>
                    <a:lnTo>
                      <a:pt x="278" y="247"/>
                    </a:lnTo>
                    <a:cubicBezTo>
                      <a:pt x="278" y="247"/>
                      <a:pt x="278" y="247"/>
                      <a:pt x="278" y="247"/>
                    </a:cubicBezTo>
                    <a:cubicBezTo>
                      <a:pt x="277" y="246"/>
                      <a:pt x="276" y="245"/>
                      <a:pt x="274" y="245"/>
                    </a:cubicBezTo>
                    <a:lnTo>
                      <a:pt x="274" y="244"/>
                    </a:lnTo>
                    <a:cubicBezTo>
                      <a:pt x="271" y="243"/>
                      <a:pt x="268" y="242"/>
                      <a:pt x="265" y="241"/>
                    </a:cubicBezTo>
                    <a:cubicBezTo>
                      <a:pt x="253" y="239"/>
                      <a:pt x="234" y="235"/>
                      <a:pt x="218" y="232"/>
                    </a:cubicBezTo>
                    <a:lnTo>
                      <a:pt x="217" y="232"/>
                    </a:lnTo>
                    <a:cubicBezTo>
                      <a:pt x="202" y="229"/>
                      <a:pt x="192" y="227"/>
                      <a:pt x="191" y="226"/>
                    </a:cubicBezTo>
                    <a:cubicBezTo>
                      <a:pt x="189" y="226"/>
                      <a:pt x="188" y="226"/>
                      <a:pt x="188" y="226"/>
                    </a:cubicBezTo>
                    <a:cubicBezTo>
                      <a:pt x="186" y="227"/>
                      <a:pt x="185" y="226"/>
                      <a:pt x="184" y="225"/>
                    </a:cubicBezTo>
                    <a:lnTo>
                      <a:pt x="184" y="224"/>
                    </a:lnTo>
                    <a:cubicBezTo>
                      <a:pt x="183" y="223"/>
                      <a:pt x="183" y="221"/>
                      <a:pt x="184" y="220"/>
                    </a:cubicBezTo>
                    <a:lnTo>
                      <a:pt x="223" y="183"/>
                    </a:lnTo>
                    <a:cubicBezTo>
                      <a:pt x="224" y="183"/>
                      <a:pt x="224" y="183"/>
                      <a:pt x="224" y="183"/>
                    </a:cubicBezTo>
                    <a:lnTo>
                      <a:pt x="226" y="181"/>
                    </a:lnTo>
                    <a:cubicBezTo>
                      <a:pt x="226" y="181"/>
                      <a:pt x="227" y="181"/>
                      <a:pt x="227" y="180"/>
                    </a:cubicBezTo>
                    <a:lnTo>
                      <a:pt x="233" y="177"/>
                    </a:lnTo>
                    <a:cubicBezTo>
                      <a:pt x="234" y="177"/>
                      <a:pt x="235" y="177"/>
                      <a:pt x="235" y="177"/>
                    </a:cubicBezTo>
                    <a:lnTo>
                      <a:pt x="238" y="178"/>
                    </a:lnTo>
                    <a:cubicBezTo>
                      <a:pt x="239" y="178"/>
                      <a:pt x="240" y="178"/>
                      <a:pt x="240" y="178"/>
                    </a:cubicBezTo>
                    <a:cubicBezTo>
                      <a:pt x="257" y="183"/>
                      <a:pt x="268" y="188"/>
                      <a:pt x="276" y="195"/>
                    </a:cubicBezTo>
                    <a:cubicBezTo>
                      <a:pt x="278" y="196"/>
                      <a:pt x="280" y="197"/>
                      <a:pt x="284" y="198"/>
                    </a:cubicBezTo>
                    <a:cubicBezTo>
                      <a:pt x="285" y="198"/>
                      <a:pt x="286" y="198"/>
                      <a:pt x="287" y="198"/>
                    </a:cubicBezTo>
                    <a:cubicBezTo>
                      <a:pt x="288" y="197"/>
                      <a:pt x="290" y="196"/>
                      <a:pt x="289" y="194"/>
                    </a:cubicBezTo>
                    <a:cubicBezTo>
                      <a:pt x="289" y="194"/>
                      <a:pt x="289" y="193"/>
                      <a:pt x="290" y="193"/>
                    </a:cubicBezTo>
                    <a:cubicBezTo>
                      <a:pt x="290" y="192"/>
                      <a:pt x="290" y="191"/>
                      <a:pt x="290" y="189"/>
                    </a:cubicBezTo>
                    <a:cubicBezTo>
                      <a:pt x="290" y="186"/>
                      <a:pt x="287" y="179"/>
                      <a:pt x="282" y="176"/>
                    </a:cubicBezTo>
                    <a:cubicBezTo>
                      <a:pt x="281" y="175"/>
                      <a:pt x="281" y="175"/>
                      <a:pt x="280" y="174"/>
                    </a:cubicBezTo>
                    <a:cubicBezTo>
                      <a:pt x="280" y="174"/>
                      <a:pt x="280" y="174"/>
                      <a:pt x="280" y="174"/>
                    </a:cubicBezTo>
                    <a:cubicBezTo>
                      <a:pt x="279" y="174"/>
                      <a:pt x="279" y="174"/>
                      <a:pt x="279" y="174"/>
                    </a:cubicBezTo>
                    <a:cubicBezTo>
                      <a:pt x="279" y="174"/>
                      <a:pt x="278" y="173"/>
                      <a:pt x="278" y="173"/>
                    </a:cubicBezTo>
                    <a:cubicBezTo>
                      <a:pt x="278" y="173"/>
                      <a:pt x="278" y="173"/>
                      <a:pt x="277" y="173"/>
                    </a:cubicBezTo>
                    <a:cubicBezTo>
                      <a:pt x="276" y="172"/>
                      <a:pt x="274" y="171"/>
                      <a:pt x="273" y="170"/>
                    </a:cubicBezTo>
                    <a:cubicBezTo>
                      <a:pt x="270" y="169"/>
                      <a:pt x="267" y="168"/>
                      <a:pt x="264" y="168"/>
                    </a:cubicBezTo>
                    <a:cubicBezTo>
                      <a:pt x="262" y="167"/>
                      <a:pt x="262" y="166"/>
                      <a:pt x="261" y="165"/>
                    </a:cubicBezTo>
                    <a:cubicBezTo>
                      <a:pt x="261" y="163"/>
                      <a:pt x="262" y="162"/>
                      <a:pt x="263" y="161"/>
                    </a:cubicBezTo>
                    <a:lnTo>
                      <a:pt x="288" y="148"/>
                    </a:lnTo>
                    <a:cubicBezTo>
                      <a:pt x="289" y="147"/>
                      <a:pt x="290" y="147"/>
                      <a:pt x="291" y="147"/>
                    </a:cubicBezTo>
                    <a:cubicBezTo>
                      <a:pt x="292" y="148"/>
                      <a:pt x="293" y="148"/>
                      <a:pt x="293" y="149"/>
                    </a:cubicBezTo>
                    <a:lnTo>
                      <a:pt x="293" y="150"/>
                    </a:lnTo>
                    <a:lnTo>
                      <a:pt x="296" y="162"/>
                    </a:lnTo>
                    <a:cubicBezTo>
                      <a:pt x="296" y="162"/>
                      <a:pt x="296" y="162"/>
                      <a:pt x="297" y="162"/>
                    </a:cubicBezTo>
                    <a:cubicBezTo>
                      <a:pt x="297" y="162"/>
                      <a:pt x="297" y="162"/>
                      <a:pt x="297" y="162"/>
                    </a:cubicBezTo>
                    <a:cubicBezTo>
                      <a:pt x="297" y="162"/>
                      <a:pt x="298" y="163"/>
                      <a:pt x="298" y="163"/>
                    </a:cubicBezTo>
                    <a:lnTo>
                      <a:pt x="299" y="163"/>
                    </a:lnTo>
                    <a:cubicBezTo>
                      <a:pt x="300" y="164"/>
                      <a:pt x="300" y="164"/>
                      <a:pt x="301" y="165"/>
                    </a:cubicBezTo>
                    <a:cubicBezTo>
                      <a:pt x="304" y="166"/>
                      <a:pt x="304" y="168"/>
                      <a:pt x="305" y="170"/>
                    </a:cubicBezTo>
                    <a:cubicBezTo>
                      <a:pt x="305" y="170"/>
                      <a:pt x="305" y="170"/>
                      <a:pt x="305" y="171"/>
                    </a:cubicBezTo>
                    <a:cubicBezTo>
                      <a:pt x="305" y="171"/>
                      <a:pt x="305" y="172"/>
                      <a:pt x="305" y="172"/>
                    </a:cubicBezTo>
                    <a:cubicBezTo>
                      <a:pt x="305" y="173"/>
                      <a:pt x="306" y="173"/>
                      <a:pt x="306" y="173"/>
                    </a:cubicBezTo>
                    <a:cubicBezTo>
                      <a:pt x="306" y="173"/>
                      <a:pt x="307" y="174"/>
                      <a:pt x="307" y="174"/>
                    </a:cubicBezTo>
                    <a:cubicBezTo>
                      <a:pt x="307" y="174"/>
                      <a:pt x="308" y="174"/>
                      <a:pt x="308" y="175"/>
                    </a:cubicBezTo>
                    <a:lnTo>
                      <a:pt x="316" y="180"/>
                    </a:lnTo>
                    <a:cubicBezTo>
                      <a:pt x="317" y="180"/>
                      <a:pt x="318" y="180"/>
                      <a:pt x="318" y="181"/>
                    </a:cubicBezTo>
                    <a:cubicBezTo>
                      <a:pt x="318" y="181"/>
                      <a:pt x="319" y="181"/>
                      <a:pt x="319" y="182"/>
                    </a:cubicBezTo>
                    <a:cubicBezTo>
                      <a:pt x="321" y="183"/>
                      <a:pt x="324" y="185"/>
                      <a:pt x="326" y="186"/>
                    </a:cubicBezTo>
                    <a:cubicBezTo>
                      <a:pt x="329" y="188"/>
                      <a:pt x="331" y="189"/>
                      <a:pt x="333" y="191"/>
                    </a:cubicBezTo>
                    <a:cubicBezTo>
                      <a:pt x="333" y="191"/>
                      <a:pt x="333" y="191"/>
                      <a:pt x="334" y="191"/>
                    </a:cubicBezTo>
                    <a:cubicBezTo>
                      <a:pt x="334" y="192"/>
                      <a:pt x="335" y="192"/>
                      <a:pt x="335" y="192"/>
                    </a:cubicBezTo>
                    <a:cubicBezTo>
                      <a:pt x="335" y="192"/>
                      <a:pt x="336" y="193"/>
                      <a:pt x="336" y="193"/>
                    </a:cubicBezTo>
                    <a:cubicBezTo>
                      <a:pt x="337" y="193"/>
                      <a:pt x="338" y="194"/>
                      <a:pt x="338" y="194"/>
                    </a:cubicBezTo>
                    <a:cubicBezTo>
                      <a:pt x="338" y="194"/>
                      <a:pt x="339" y="195"/>
                      <a:pt x="340" y="195"/>
                    </a:cubicBezTo>
                    <a:cubicBezTo>
                      <a:pt x="341" y="196"/>
                      <a:pt x="342" y="197"/>
                      <a:pt x="344" y="198"/>
                    </a:cubicBezTo>
                    <a:cubicBezTo>
                      <a:pt x="344" y="198"/>
                      <a:pt x="344" y="198"/>
                      <a:pt x="345" y="199"/>
                    </a:cubicBezTo>
                    <a:cubicBezTo>
                      <a:pt x="345" y="199"/>
                      <a:pt x="345" y="199"/>
                      <a:pt x="346" y="200"/>
                    </a:cubicBezTo>
                    <a:cubicBezTo>
                      <a:pt x="346" y="200"/>
                      <a:pt x="347" y="200"/>
                      <a:pt x="347" y="200"/>
                    </a:cubicBezTo>
                    <a:cubicBezTo>
                      <a:pt x="348" y="201"/>
                      <a:pt x="349" y="201"/>
                      <a:pt x="350" y="202"/>
                    </a:cubicBezTo>
                    <a:cubicBezTo>
                      <a:pt x="350" y="203"/>
                      <a:pt x="350" y="203"/>
                      <a:pt x="350" y="204"/>
                    </a:cubicBezTo>
                    <a:cubicBezTo>
                      <a:pt x="351" y="204"/>
                      <a:pt x="351" y="205"/>
                      <a:pt x="351" y="205"/>
                    </a:cubicBezTo>
                    <a:cubicBezTo>
                      <a:pt x="352" y="205"/>
                      <a:pt x="352" y="206"/>
                      <a:pt x="352" y="206"/>
                    </a:cubicBezTo>
                    <a:cubicBezTo>
                      <a:pt x="353" y="208"/>
                      <a:pt x="355" y="209"/>
                      <a:pt x="356" y="210"/>
                    </a:cubicBezTo>
                    <a:cubicBezTo>
                      <a:pt x="357" y="211"/>
                      <a:pt x="357" y="211"/>
                      <a:pt x="357" y="211"/>
                    </a:cubicBezTo>
                    <a:cubicBezTo>
                      <a:pt x="357" y="212"/>
                      <a:pt x="358" y="212"/>
                      <a:pt x="358" y="212"/>
                    </a:cubicBezTo>
                    <a:cubicBezTo>
                      <a:pt x="359" y="212"/>
                      <a:pt x="359" y="213"/>
                      <a:pt x="359" y="213"/>
                    </a:cubicBezTo>
                    <a:cubicBezTo>
                      <a:pt x="360" y="213"/>
                      <a:pt x="360" y="214"/>
                      <a:pt x="361" y="214"/>
                    </a:cubicBezTo>
                    <a:cubicBezTo>
                      <a:pt x="361" y="214"/>
                      <a:pt x="361" y="214"/>
                      <a:pt x="362" y="215"/>
                    </a:cubicBezTo>
                    <a:cubicBezTo>
                      <a:pt x="364" y="216"/>
                      <a:pt x="365" y="217"/>
                      <a:pt x="367" y="218"/>
                    </a:cubicBezTo>
                    <a:lnTo>
                      <a:pt x="367" y="218"/>
                    </a:lnTo>
                    <a:cubicBezTo>
                      <a:pt x="367" y="218"/>
                      <a:pt x="367" y="218"/>
                      <a:pt x="367" y="218"/>
                    </a:cubicBezTo>
                    <a:cubicBezTo>
                      <a:pt x="368" y="217"/>
                      <a:pt x="369" y="217"/>
                      <a:pt x="369" y="216"/>
                    </a:cubicBezTo>
                    <a:cubicBezTo>
                      <a:pt x="370" y="216"/>
                      <a:pt x="370" y="215"/>
                      <a:pt x="370" y="215"/>
                    </a:cubicBezTo>
                    <a:cubicBezTo>
                      <a:pt x="371" y="215"/>
                      <a:pt x="371" y="214"/>
                      <a:pt x="372" y="214"/>
                    </a:cubicBezTo>
                    <a:cubicBezTo>
                      <a:pt x="372" y="213"/>
                      <a:pt x="372" y="213"/>
                      <a:pt x="373" y="213"/>
                    </a:cubicBezTo>
                    <a:cubicBezTo>
                      <a:pt x="373" y="212"/>
                      <a:pt x="373" y="212"/>
                      <a:pt x="374" y="212"/>
                    </a:cubicBezTo>
                    <a:cubicBezTo>
                      <a:pt x="374" y="212"/>
                      <a:pt x="374" y="211"/>
                      <a:pt x="374" y="211"/>
                    </a:cubicBezTo>
                    <a:cubicBezTo>
                      <a:pt x="376" y="210"/>
                      <a:pt x="377" y="208"/>
                      <a:pt x="379" y="206"/>
                    </a:cubicBezTo>
                    <a:cubicBezTo>
                      <a:pt x="379" y="205"/>
                      <a:pt x="380" y="204"/>
                      <a:pt x="381" y="202"/>
                    </a:cubicBezTo>
                    <a:cubicBezTo>
                      <a:pt x="382" y="200"/>
                      <a:pt x="383" y="199"/>
                      <a:pt x="384" y="196"/>
                    </a:cubicBezTo>
                    <a:cubicBezTo>
                      <a:pt x="384" y="196"/>
                      <a:pt x="384" y="196"/>
                      <a:pt x="384" y="195"/>
                    </a:cubicBezTo>
                    <a:cubicBezTo>
                      <a:pt x="385" y="195"/>
                      <a:pt x="385" y="195"/>
                      <a:pt x="385" y="194"/>
                    </a:cubicBezTo>
                    <a:cubicBezTo>
                      <a:pt x="385" y="194"/>
                      <a:pt x="385" y="193"/>
                      <a:pt x="385" y="193"/>
                    </a:cubicBezTo>
                    <a:cubicBezTo>
                      <a:pt x="385" y="193"/>
                      <a:pt x="385" y="193"/>
                      <a:pt x="385" y="193"/>
                    </a:cubicBezTo>
                    <a:cubicBezTo>
                      <a:pt x="386" y="192"/>
                      <a:pt x="386" y="191"/>
                      <a:pt x="386" y="190"/>
                    </a:cubicBezTo>
                    <a:cubicBezTo>
                      <a:pt x="387" y="189"/>
                      <a:pt x="387" y="188"/>
                      <a:pt x="387" y="187"/>
                    </a:cubicBezTo>
                    <a:lnTo>
                      <a:pt x="387" y="187"/>
                    </a:lnTo>
                    <a:cubicBezTo>
                      <a:pt x="386" y="185"/>
                      <a:pt x="384" y="185"/>
                      <a:pt x="382" y="183"/>
                    </a:cubicBezTo>
                    <a:cubicBezTo>
                      <a:pt x="382" y="183"/>
                      <a:pt x="382" y="183"/>
                      <a:pt x="381" y="183"/>
                    </a:cubicBezTo>
                    <a:cubicBezTo>
                      <a:pt x="381" y="183"/>
                      <a:pt x="380" y="182"/>
                      <a:pt x="380" y="182"/>
                    </a:cubicBezTo>
                    <a:cubicBezTo>
                      <a:pt x="379" y="182"/>
                      <a:pt x="379" y="182"/>
                      <a:pt x="378" y="181"/>
                    </a:cubicBezTo>
                    <a:cubicBezTo>
                      <a:pt x="378" y="181"/>
                      <a:pt x="378" y="181"/>
                      <a:pt x="377" y="181"/>
                    </a:cubicBezTo>
                    <a:cubicBezTo>
                      <a:pt x="377" y="181"/>
                      <a:pt x="376" y="180"/>
                      <a:pt x="376" y="180"/>
                    </a:cubicBezTo>
                    <a:cubicBezTo>
                      <a:pt x="374" y="179"/>
                      <a:pt x="373" y="179"/>
                      <a:pt x="371" y="178"/>
                    </a:cubicBezTo>
                    <a:cubicBezTo>
                      <a:pt x="370" y="178"/>
                      <a:pt x="370" y="178"/>
                      <a:pt x="369" y="178"/>
                    </a:cubicBezTo>
                    <a:cubicBezTo>
                      <a:pt x="369" y="178"/>
                      <a:pt x="368" y="178"/>
                      <a:pt x="368" y="177"/>
                    </a:cubicBezTo>
                    <a:cubicBezTo>
                      <a:pt x="367" y="177"/>
                      <a:pt x="367" y="177"/>
                      <a:pt x="366" y="177"/>
                    </a:cubicBezTo>
                    <a:cubicBezTo>
                      <a:pt x="365" y="177"/>
                      <a:pt x="364" y="176"/>
                      <a:pt x="363" y="176"/>
                    </a:cubicBezTo>
                    <a:cubicBezTo>
                      <a:pt x="363" y="176"/>
                      <a:pt x="362" y="175"/>
                      <a:pt x="362" y="175"/>
                    </a:cubicBezTo>
                    <a:cubicBezTo>
                      <a:pt x="362" y="175"/>
                      <a:pt x="361" y="174"/>
                      <a:pt x="361" y="174"/>
                    </a:cubicBezTo>
                    <a:cubicBezTo>
                      <a:pt x="360" y="174"/>
                      <a:pt x="360" y="174"/>
                      <a:pt x="360" y="174"/>
                    </a:cubicBezTo>
                    <a:cubicBezTo>
                      <a:pt x="358" y="173"/>
                      <a:pt x="357" y="172"/>
                      <a:pt x="356" y="171"/>
                    </a:cubicBezTo>
                    <a:cubicBezTo>
                      <a:pt x="355" y="171"/>
                      <a:pt x="354" y="170"/>
                      <a:pt x="354" y="170"/>
                    </a:cubicBezTo>
                    <a:cubicBezTo>
                      <a:pt x="353" y="170"/>
                      <a:pt x="353" y="169"/>
                      <a:pt x="352" y="169"/>
                    </a:cubicBezTo>
                    <a:cubicBezTo>
                      <a:pt x="352" y="169"/>
                      <a:pt x="351" y="168"/>
                      <a:pt x="351" y="168"/>
                    </a:cubicBezTo>
                    <a:cubicBezTo>
                      <a:pt x="351" y="168"/>
                      <a:pt x="350" y="167"/>
                      <a:pt x="350" y="167"/>
                    </a:cubicBezTo>
                    <a:cubicBezTo>
                      <a:pt x="349" y="167"/>
                      <a:pt x="349" y="167"/>
                      <a:pt x="349" y="167"/>
                    </a:cubicBezTo>
                    <a:cubicBezTo>
                      <a:pt x="347" y="165"/>
                      <a:pt x="345" y="164"/>
                      <a:pt x="343" y="163"/>
                    </a:cubicBezTo>
                    <a:cubicBezTo>
                      <a:pt x="342" y="161"/>
                      <a:pt x="341" y="158"/>
                      <a:pt x="344" y="157"/>
                    </a:cubicBezTo>
                    <a:lnTo>
                      <a:pt x="344" y="156"/>
                    </a:lnTo>
                    <a:cubicBezTo>
                      <a:pt x="344" y="156"/>
                      <a:pt x="345" y="156"/>
                      <a:pt x="346" y="156"/>
                    </a:cubicBezTo>
                    <a:cubicBezTo>
                      <a:pt x="352" y="156"/>
                      <a:pt x="370" y="159"/>
                      <a:pt x="382" y="164"/>
                    </a:cubicBezTo>
                    <a:cubicBezTo>
                      <a:pt x="389" y="167"/>
                      <a:pt x="396" y="172"/>
                      <a:pt x="401" y="177"/>
                    </a:cubicBezTo>
                    <a:cubicBezTo>
                      <a:pt x="406" y="182"/>
                      <a:pt x="410" y="187"/>
                      <a:pt x="412" y="189"/>
                    </a:cubicBezTo>
                    <a:cubicBezTo>
                      <a:pt x="412" y="190"/>
                      <a:pt x="413" y="190"/>
                      <a:pt x="413" y="191"/>
                    </a:cubicBezTo>
                    <a:cubicBezTo>
                      <a:pt x="420" y="198"/>
                      <a:pt x="428" y="202"/>
                      <a:pt x="438" y="202"/>
                    </a:cubicBezTo>
                    <a:cubicBezTo>
                      <a:pt x="445" y="202"/>
                      <a:pt x="451" y="200"/>
                      <a:pt x="455" y="198"/>
                    </a:cubicBezTo>
                    <a:cubicBezTo>
                      <a:pt x="466" y="192"/>
                      <a:pt x="465" y="189"/>
                      <a:pt x="464" y="174"/>
                    </a:cubicBezTo>
                    <a:cubicBezTo>
                      <a:pt x="463" y="171"/>
                      <a:pt x="463" y="168"/>
                      <a:pt x="463" y="165"/>
                    </a:cubicBezTo>
                    <a:cubicBezTo>
                      <a:pt x="463" y="164"/>
                      <a:pt x="462" y="164"/>
                      <a:pt x="462" y="163"/>
                    </a:cubicBezTo>
                    <a:lnTo>
                      <a:pt x="462" y="162"/>
                    </a:lnTo>
                    <a:cubicBezTo>
                      <a:pt x="462" y="161"/>
                      <a:pt x="462" y="161"/>
                      <a:pt x="462" y="161"/>
                    </a:cubicBezTo>
                    <a:lnTo>
                      <a:pt x="462" y="160"/>
                    </a:lnTo>
                    <a:cubicBezTo>
                      <a:pt x="461" y="159"/>
                      <a:pt x="461" y="159"/>
                      <a:pt x="461" y="158"/>
                    </a:cubicBezTo>
                    <a:cubicBezTo>
                      <a:pt x="461" y="158"/>
                      <a:pt x="461" y="158"/>
                      <a:pt x="461" y="157"/>
                    </a:cubicBezTo>
                    <a:cubicBezTo>
                      <a:pt x="461" y="157"/>
                      <a:pt x="461" y="157"/>
                      <a:pt x="461" y="157"/>
                    </a:cubicBezTo>
                    <a:cubicBezTo>
                      <a:pt x="461" y="157"/>
                      <a:pt x="461" y="156"/>
                      <a:pt x="461" y="156"/>
                    </a:cubicBezTo>
                    <a:cubicBezTo>
                      <a:pt x="461" y="155"/>
                      <a:pt x="461" y="155"/>
                      <a:pt x="461" y="155"/>
                    </a:cubicBezTo>
                    <a:cubicBezTo>
                      <a:pt x="460" y="155"/>
                      <a:pt x="460" y="154"/>
                      <a:pt x="460" y="154"/>
                    </a:cubicBezTo>
                    <a:lnTo>
                      <a:pt x="460" y="154"/>
                    </a:lnTo>
                    <a:cubicBezTo>
                      <a:pt x="460" y="153"/>
                      <a:pt x="459" y="152"/>
                      <a:pt x="459" y="151"/>
                    </a:cubicBezTo>
                    <a:cubicBezTo>
                      <a:pt x="458" y="149"/>
                      <a:pt x="458" y="148"/>
                      <a:pt x="457" y="146"/>
                    </a:cubicBezTo>
                    <a:cubicBezTo>
                      <a:pt x="453" y="136"/>
                      <a:pt x="446" y="127"/>
                      <a:pt x="439" y="119"/>
                    </a:cubicBezTo>
                    <a:lnTo>
                      <a:pt x="438" y="118"/>
                    </a:lnTo>
                    <a:cubicBezTo>
                      <a:pt x="438" y="118"/>
                      <a:pt x="438" y="118"/>
                      <a:pt x="437" y="118"/>
                    </a:cubicBezTo>
                    <a:cubicBezTo>
                      <a:pt x="429" y="110"/>
                      <a:pt x="422" y="105"/>
                      <a:pt x="421" y="104"/>
                    </a:cubicBezTo>
                    <a:cubicBezTo>
                      <a:pt x="421" y="104"/>
                      <a:pt x="421" y="104"/>
                      <a:pt x="421" y="104"/>
                    </a:cubicBezTo>
                    <a:lnTo>
                      <a:pt x="418" y="102"/>
                    </a:lnTo>
                    <a:cubicBezTo>
                      <a:pt x="410" y="99"/>
                      <a:pt x="401" y="94"/>
                      <a:pt x="391" y="90"/>
                    </a:cubicBezTo>
                    <a:cubicBezTo>
                      <a:pt x="391" y="90"/>
                      <a:pt x="391" y="89"/>
                      <a:pt x="390" y="89"/>
                    </a:cubicBezTo>
                    <a:cubicBezTo>
                      <a:pt x="390" y="89"/>
                      <a:pt x="388" y="86"/>
                      <a:pt x="393" y="85"/>
                    </a:cubicBezTo>
                    <a:cubicBezTo>
                      <a:pt x="398" y="84"/>
                      <a:pt x="421" y="79"/>
                      <a:pt x="421" y="79"/>
                    </a:cubicBezTo>
                    <a:lnTo>
                      <a:pt x="421" y="78"/>
                    </a:lnTo>
                    <a:cubicBezTo>
                      <a:pt x="422" y="78"/>
                      <a:pt x="422" y="78"/>
                      <a:pt x="422" y="78"/>
                    </a:cubicBezTo>
                    <a:cubicBezTo>
                      <a:pt x="424" y="78"/>
                      <a:pt x="424" y="78"/>
                      <a:pt x="425" y="78"/>
                    </a:cubicBezTo>
                    <a:lnTo>
                      <a:pt x="425" y="78"/>
                    </a:lnTo>
                    <a:lnTo>
                      <a:pt x="425" y="77"/>
                    </a:lnTo>
                    <a:cubicBezTo>
                      <a:pt x="425" y="77"/>
                      <a:pt x="426" y="77"/>
                      <a:pt x="428" y="77"/>
                    </a:cubicBezTo>
                    <a:lnTo>
                      <a:pt x="448" y="73"/>
                    </a:lnTo>
                    <a:cubicBezTo>
                      <a:pt x="448" y="73"/>
                      <a:pt x="449" y="73"/>
                      <a:pt x="449" y="73"/>
                    </a:cubicBezTo>
                    <a:cubicBezTo>
                      <a:pt x="460" y="77"/>
                      <a:pt x="469" y="80"/>
                      <a:pt x="475" y="80"/>
                    </a:cubicBezTo>
                    <a:lnTo>
                      <a:pt x="477" y="80"/>
                    </a:lnTo>
                    <a:lnTo>
                      <a:pt x="478" y="80"/>
                    </a:lnTo>
                    <a:cubicBezTo>
                      <a:pt x="479" y="80"/>
                      <a:pt x="479" y="80"/>
                      <a:pt x="480" y="80"/>
                    </a:cubicBezTo>
                    <a:lnTo>
                      <a:pt x="480" y="80"/>
                    </a:lnTo>
                    <a:lnTo>
                      <a:pt x="480" y="80"/>
                    </a:lnTo>
                    <a:lnTo>
                      <a:pt x="480" y="80"/>
                    </a:lnTo>
                    <a:cubicBezTo>
                      <a:pt x="480" y="80"/>
                      <a:pt x="481" y="80"/>
                      <a:pt x="481" y="80"/>
                    </a:cubicBezTo>
                    <a:cubicBezTo>
                      <a:pt x="485" y="79"/>
                      <a:pt x="489" y="76"/>
                      <a:pt x="490" y="74"/>
                    </a:cubicBezTo>
                    <a:cubicBezTo>
                      <a:pt x="490" y="73"/>
                      <a:pt x="490" y="73"/>
                      <a:pt x="490" y="73"/>
                    </a:cubicBezTo>
                    <a:cubicBezTo>
                      <a:pt x="490" y="72"/>
                      <a:pt x="491" y="72"/>
                      <a:pt x="491" y="72"/>
                    </a:cubicBezTo>
                    <a:cubicBezTo>
                      <a:pt x="491" y="71"/>
                      <a:pt x="492" y="70"/>
                      <a:pt x="491" y="69"/>
                    </a:cubicBezTo>
                    <a:cubicBezTo>
                      <a:pt x="491" y="68"/>
                      <a:pt x="491" y="67"/>
                      <a:pt x="492" y="67"/>
                    </a:cubicBezTo>
                    <a:cubicBezTo>
                      <a:pt x="492" y="66"/>
                      <a:pt x="493" y="66"/>
                      <a:pt x="493" y="65"/>
                    </a:cubicBezTo>
                    <a:lnTo>
                      <a:pt x="528" y="59"/>
                    </a:lnTo>
                    <a:cubicBezTo>
                      <a:pt x="529" y="59"/>
                      <a:pt x="530" y="59"/>
                      <a:pt x="530" y="60"/>
                    </a:cubicBezTo>
                    <a:cubicBezTo>
                      <a:pt x="531" y="60"/>
                      <a:pt x="531" y="61"/>
                      <a:pt x="531" y="62"/>
                    </a:cubicBezTo>
                    <a:lnTo>
                      <a:pt x="531" y="75"/>
                    </a:lnTo>
                    <a:lnTo>
                      <a:pt x="532" y="81"/>
                    </a:lnTo>
                    <a:cubicBezTo>
                      <a:pt x="532" y="82"/>
                      <a:pt x="531" y="83"/>
                      <a:pt x="531" y="84"/>
                    </a:cubicBezTo>
                    <a:cubicBezTo>
                      <a:pt x="530" y="84"/>
                      <a:pt x="529" y="84"/>
                      <a:pt x="528" y="84"/>
                    </a:cubicBezTo>
                    <a:cubicBezTo>
                      <a:pt x="527" y="83"/>
                      <a:pt x="525" y="83"/>
                      <a:pt x="524" y="82"/>
                    </a:cubicBezTo>
                    <a:cubicBezTo>
                      <a:pt x="522" y="82"/>
                      <a:pt x="520" y="82"/>
                      <a:pt x="518" y="83"/>
                    </a:cubicBezTo>
                    <a:cubicBezTo>
                      <a:pt x="518" y="83"/>
                      <a:pt x="518" y="83"/>
                      <a:pt x="518" y="83"/>
                    </a:cubicBezTo>
                    <a:cubicBezTo>
                      <a:pt x="517" y="83"/>
                      <a:pt x="517" y="83"/>
                      <a:pt x="516" y="83"/>
                    </a:cubicBezTo>
                    <a:lnTo>
                      <a:pt x="516" y="83"/>
                    </a:lnTo>
                    <a:lnTo>
                      <a:pt x="516" y="83"/>
                    </a:lnTo>
                    <a:cubicBezTo>
                      <a:pt x="516" y="83"/>
                      <a:pt x="516" y="83"/>
                      <a:pt x="515" y="83"/>
                    </a:cubicBezTo>
                    <a:cubicBezTo>
                      <a:pt x="515" y="83"/>
                      <a:pt x="515" y="83"/>
                      <a:pt x="515" y="83"/>
                    </a:cubicBezTo>
                    <a:lnTo>
                      <a:pt x="514" y="83"/>
                    </a:lnTo>
                    <a:cubicBezTo>
                      <a:pt x="514" y="83"/>
                      <a:pt x="514" y="84"/>
                      <a:pt x="514" y="84"/>
                    </a:cubicBezTo>
                    <a:cubicBezTo>
                      <a:pt x="508" y="85"/>
                      <a:pt x="502" y="87"/>
                      <a:pt x="496" y="88"/>
                    </a:cubicBezTo>
                    <a:lnTo>
                      <a:pt x="481" y="92"/>
                    </a:lnTo>
                    <a:cubicBezTo>
                      <a:pt x="479" y="92"/>
                      <a:pt x="478" y="93"/>
                      <a:pt x="477" y="93"/>
                    </a:cubicBezTo>
                    <a:lnTo>
                      <a:pt x="475" y="95"/>
                    </a:lnTo>
                    <a:lnTo>
                      <a:pt x="478" y="95"/>
                    </a:lnTo>
                    <a:cubicBezTo>
                      <a:pt x="478" y="95"/>
                      <a:pt x="479" y="95"/>
                      <a:pt x="479" y="95"/>
                    </a:cubicBezTo>
                    <a:lnTo>
                      <a:pt x="480" y="95"/>
                    </a:lnTo>
                    <a:cubicBezTo>
                      <a:pt x="481" y="95"/>
                      <a:pt x="482" y="95"/>
                      <a:pt x="483" y="95"/>
                    </a:cubicBezTo>
                    <a:cubicBezTo>
                      <a:pt x="495" y="93"/>
                      <a:pt x="507" y="93"/>
                      <a:pt x="518" y="93"/>
                    </a:cubicBezTo>
                    <a:cubicBezTo>
                      <a:pt x="523" y="93"/>
                      <a:pt x="526" y="92"/>
                      <a:pt x="530" y="91"/>
                    </a:cubicBezTo>
                    <a:cubicBezTo>
                      <a:pt x="531" y="91"/>
                      <a:pt x="532" y="91"/>
                      <a:pt x="532" y="92"/>
                    </a:cubicBezTo>
                    <a:cubicBezTo>
                      <a:pt x="533" y="92"/>
                      <a:pt x="533" y="93"/>
                      <a:pt x="533" y="93"/>
                    </a:cubicBezTo>
                    <a:cubicBezTo>
                      <a:pt x="533" y="94"/>
                      <a:pt x="533" y="95"/>
                      <a:pt x="533" y="95"/>
                    </a:cubicBezTo>
                    <a:cubicBezTo>
                      <a:pt x="532" y="96"/>
                      <a:pt x="532" y="97"/>
                      <a:pt x="531" y="98"/>
                    </a:cubicBezTo>
                    <a:lnTo>
                      <a:pt x="531" y="98"/>
                    </a:lnTo>
                    <a:lnTo>
                      <a:pt x="531" y="98"/>
                    </a:lnTo>
                    <a:cubicBezTo>
                      <a:pt x="532" y="98"/>
                      <a:pt x="532" y="98"/>
                      <a:pt x="532" y="99"/>
                    </a:cubicBezTo>
                    <a:lnTo>
                      <a:pt x="532" y="99"/>
                    </a:lnTo>
                    <a:lnTo>
                      <a:pt x="532" y="99"/>
                    </a:lnTo>
                    <a:cubicBezTo>
                      <a:pt x="538" y="102"/>
                      <a:pt x="546" y="102"/>
                      <a:pt x="552" y="100"/>
                    </a:cubicBezTo>
                    <a:lnTo>
                      <a:pt x="552" y="100"/>
                    </a:lnTo>
                    <a:lnTo>
                      <a:pt x="552" y="100"/>
                    </a:lnTo>
                    <a:cubicBezTo>
                      <a:pt x="552" y="99"/>
                      <a:pt x="553" y="98"/>
                      <a:pt x="554" y="98"/>
                    </a:cubicBezTo>
                    <a:lnTo>
                      <a:pt x="555" y="98"/>
                    </a:lnTo>
                    <a:lnTo>
                      <a:pt x="555" y="97"/>
                    </a:lnTo>
                    <a:cubicBezTo>
                      <a:pt x="555" y="96"/>
                      <a:pt x="556" y="96"/>
                      <a:pt x="556" y="95"/>
                    </a:cubicBezTo>
                    <a:cubicBezTo>
                      <a:pt x="557" y="95"/>
                      <a:pt x="558" y="95"/>
                      <a:pt x="558" y="95"/>
                    </a:cubicBezTo>
                    <a:cubicBezTo>
                      <a:pt x="560" y="96"/>
                      <a:pt x="561" y="96"/>
                      <a:pt x="563" y="96"/>
                    </a:cubicBezTo>
                    <a:cubicBezTo>
                      <a:pt x="567" y="97"/>
                      <a:pt x="571" y="96"/>
                      <a:pt x="576" y="95"/>
                    </a:cubicBezTo>
                    <a:cubicBezTo>
                      <a:pt x="585" y="94"/>
                      <a:pt x="593" y="92"/>
                      <a:pt x="602" y="91"/>
                    </a:cubicBezTo>
                    <a:lnTo>
                      <a:pt x="618" y="88"/>
                    </a:lnTo>
                    <a:cubicBezTo>
                      <a:pt x="621" y="87"/>
                      <a:pt x="625" y="86"/>
                      <a:pt x="628" y="85"/>
                    </a:cubicBezTo>
                    <a:cubicBezTo>
                      <a:pt x="629" y="84"/>
                      <a:pt x="630" y="84"/>
                      <a:pt x="631" y="84"/>
                    </a:cubicBezTo>
                    <a:cubicBezTo>
                      <a:pt x="632" y="84"/>
                      <a:pt x="633" y="83"/>
                      <a:pt x="633" y="82"/>
                    </a:cubicBezTo>
                    <a:cubicBezTo>
                      <a:pt x="633" y="81"/>
                      <a:pt x="632" y="80"/>
                      <a:pt x="631" y="80"/>
                    </a:cubicBezTo>
                    <a:cubicBezTo>
                      <a:pt x="629" y="79"/>
                      <a:pt x="628" y="79"/>
                      <a:pt x="626" y="79"/>
                    </a:cubicBezTo>
                    <a:lnTo>
                      <a:pt x="615" y="79"/>
                    </a:lnTo>
                    <a:cubicBezTo>
                      <a:pt x="603" y="80"/>
                      <a:pt x="592" y="80"/>
                      <a:pt x="581" y="81"/>
                    </a:cubicBezTo>
                    <a:lnTo>
                      <a:pt x="576" y="81"/>
                    </a:lnTo>
                    <a:cubicBezTo>
                      <a:pt x="571" y="81"/>
                      <a:pt x="566" y="81"/>
                      <a:pt x="561" y="81"/>
                    </a:cubicBezTo>
                    <a:lnTo>
                      <a:pt x="561" y="81"/>
                    </a:lnTo>
                    <a:cubicBezTo>
                      <a:pt x="560" y="81"/>
                      <a:pt x="560" y="82"/>
                      <a:pt x="559" y="82"/>
                    </a:cubicBezTo>
                    <a:cubicBezTo>
                      <a:pt x="558" y="82"/>
                      <a:pt x="558" y="81"/>
                      <a:pt x="557" y="81"/>
                    </a:cubicBezTo>
                    <a:cubicBezTo>
                      <a:pt x="557" y="80"/>
                      <a:pt x="557" y="80"/>
                      <a:pt x="557" y="79"/>
                    </a:cubicBezTo>
                    <a:cubicBezTo>
                      <a:pt x="558" y="64"/>
                      <a:pt x="558" y="58"/>
                      <a:pt x="557" y="56"/>
                    </a:cubicBezTo>
                    <a:cubicBezTo>
                      <a:pt x="557" y="55"/>
                      <a:pt x="558" y="54"/>
                      <a:pt x="559" y="54"/>
                    </a:cubicBezTo>
                    <a:lnTo>
                      <a:pt x="559" y="53"/>
                    </a:lnTo>
                    <a:cubicBezTo>
                      <a:pt x="559" y="53"/>
                      <a:pt x="559" y="53"/>
                      <a:pt x="560" y="53"/>
                    </a:cubicBezTo>
                    <a:cubicBezTo>
                      <a:pt x="562" y="51"/>
                      <a:pt x="563" y="50"/>
                      <a:pt x="563" y="49"/>
                    </a:cubicBezTo>
                    <a:cubicBezTo>
                      <a:pt x="563" y="48"/>
                      <a:pt x="563" y="48"/>
                      <a:pt x="563" y="48"/>
                    </a:cubicBezTo>
                    <a:lnTo>
                      <a:pt x="563" y="47"/>
                    </a:lnTo>
                    <a:lnTo>
                      <a:pt x="562" y="47"/>
                    </a:lnTo>
                    <a:cubicBezTo>
                      <a:pt x="561" y="47"/>
                      <a:pt x="560" y="47"/>
                      <a:pt x="560" y="47"/>
                    </a:cubicBezTo>
                    <a:cubicBezTo>
                      <a:pt x="558" y="46"/>
                      <a:pt x="557" y="45"/>
                      <a:pt x="558" y="44"/>
                    </a:cubicBezTo>
                    <a:cubicBezTo>
                      <a:pt x="558" y="41"/>
                      <a:pt x="558" y="38"/>
                      <a:pt x="558" y="36"/>
                    </a:cubicBezTo>
                    <a:cubicBezTo>
                      <a:pt x="559" y="35"/>
                      <a:pt x="559" y="34"/>
                      <a:pt x="560" y="34"/>
                    </a:cubicBezTo>
                    <a:cubicBezTo>
                      <a:pt x="560" y="34"/>
                      <a:pt x="560" y="34"/>
                      <a:pt x="561" y="34"/>
                    </a:cubicBezTo>
                    <a:cubicBezTo>
                      <a:pt x="561" y="34"/>
                      <a:pt x="561" y="34"/>
                      <a:pt x="561" y="34"/>
                    </a:cubicBezTo>
                    <a:cubicBezTo>
                      <a:pt x="561" y="34"/>
                      <a:pt x="562" y="34"/>
                      <a:pt x="562" y="34"/>
                    </a:cubicBezTo>
                    <a:lnTo>
                      <a:pt x="563" y="34"/>
                    </a:lnTo>
                    <a:cubicBezTo>
                      <a:pt x="563" y="34"/>
                      <a:pt x="563" y="34"/>
                      <a:pt x="564" y="34"/>
                    </a:cubicBezTo>
                    <a:cubicBezTo>
                      <a:pt x="567" y="35"/>
                      <a:pt x="571" y="34"/>
                      <a:pt x="576" y="33"/>
                    </a:cubicBezTo>
                    <a:cubicBezTo>
                      <a:pt x="585" y="32"/>
                      <a:pt x="594" y="30"/>
                      <a:pt x="603" y="29"/>
                    </a:cubicBezTo>
                    <a:lnTo>
                      <a:pt x="619" y="26"/>
                    </a:lnTo>
                    <a:cubicBezTo>
                      <a:pt x="622" y="25"/>
                      <a:pt x="625" y="24"/>
                      <a:pt x="628" y="23"/>
                    </a:cubicBezTo>
                    <a:cubicBezTo>
                      <a:pt x="630" y="22"/>
                      <a:pt x="631" y="22"/>
                      <a:pt x="632" y="22"/>
                    </a:cubicBezTo>
                    <a:cubicBezTo>
                      <a:pt x="633" y="21"/>
                      <a:pt x="634" y="21"/>
                      <a:pt x="634" y="20"/>
                    </a:cubicBezTo>
                    <a:cubicBezTo>
                      <a:pt x="634" y="19"/>
                      <a:pt x="633" y="18"/>
                      <a:pt x="632" y="18"/>
                    </a:cubicBezTo>
                    <a:cubicBezTo>
                      <a:pt x="630" y="17"/>
                      <a:pt x="628" y="17"/>
                      <a:pt x="627" y="17"/>
                    </a:cubicBezTo>
                    <a:lnTo>
                      <a:pt x="577" y="19"/>
                    </a:lnTo>
                    <a:cubicBezTo>
                      <a:pt x="571" y="19"/>
                      <a:pt x="567" y="19"/>
                      <a:pt x="561" y="19"/>
                    </a:cubicBezTo>
                    <a:cubicBezTo>
                      <a:pt x="560" y="19"/>
                      <a:pt x="558" y="20"/>
                      <a:pt x="557" y="20"/>
                    </a:cubicBezTo>
                    <a:cubicBezTo>
                      <a:pt x="557" y="21"/>
                      <a:pt x="557" y="21"/>
                      <a:pt x="556" y="21"/>
                    </a:cubicBezTo>
                    <a:cubicBezTo>
                      <a:pt x="553" y="23"/>
                      <a:pt x="550" y="23"/>
                      <a:pt x="547" y="24"/>
                    </a:cubicBezTo>
                    <a:cubicBezTo>
                      <a:pt x="547" y="24"/>
                      <a:pt x="546" y="24"/>
                      <a:pt x="546" y="24"/>
                    </a:cubicBezTo>
                    <a:cubicBezTo>
                      <a:pt x="544" y="23"/>
                      <a:pt x="541" y="24"/>
                      <a:pt x="541" y="24"/>
                    </a:cubicBezTo>
                    <a:lnTo>
                      <a:pt x="540" y="24"/>
                    </a:lnTo>
                    <a:cubicBezTo>
                      <a:pt x="539" y="25"/>
                      <a:pt x="539" y="25"/>
                      <a:pt x="539" y="25"/>
                    </a:cubicBezTo>
                    <a:lnTo>
                      <a:pt x="538" y="25"/>
                    </a:lnTo>
                    <a:cubicBezTo>
                      <a:pt x="538" y="25"/>
                      <a:pt x="536" y="25"/>
                      <a:pt x="536" y="25"/>
                    </a:cubicBezTo>
                    <a:cubicBezTo>
                      <a:pt x="533" y="24"/>
                      <a:pt x="529" y="22"/>
                      <a:pt x="524" y="20"/>
                    </a:cubicBezTo>
                    <a:cubicBezTo>
                      <a:pt x="523" y="20"/>
                      <a:pt x="521" y="20"/>
                      <a:pt x="519" y="21"/>
                    </a:cubicBezTo>
                    <a:cubicBezTo>
                      <a:pt x="519" y="21"/>
                      <a:pt x="518" y="21"/>
                      <a:pt x="518" y="21"/>
                    </a:cubicBezTo>
                    <a:cubicBezTo>
                      <a:pt x="518" y="21"/>
                      <a:pt x="518" y="21"/>
                      <a:pt x="517" y="21"/>
                    </a:cubicBezTo>
                    <a:lnTo>
                      <a:pt x="517" y="21"/>
                    </a:lnTo>
                    <a:cubicBezTo>
                      <a:pt x="516" y="21"/>
                      <a:pt x="515" y="21"/>
                      <a:pt x="515" y="21"/>
                    </a:cubicBezTo>
                    <a:lnTo>
                      <a:pt x="515" y="21"/>
                    </a:lnTo>
                    <a:lnTo>
                      <a:pt x="515" y="21"/>
                    </a:lnTo>
                    <a:cubicBezTo>
                      <a:pt x="508" y="23"/>
                      <a:pt x="502" y="25"/>
                      <a:pt x="496" y="26"/>
                    </a:cubicBezTo>
                    <a:lnTo>
                      <a:pt x="481" y="30"/>
                    </a:lnTo>
                    <a:cubicBezTo>
                      <a:pt x="480" y="30"/>
                      <a:pt x="479" y="31"/>
                      <a:pt x="478" y="31"/>
                    </a:cubicBezTo>
                    <a:lnTo>
                      <a:pt x="475" y="33"/>
                    </a:lnTo>
                    <a:lnTo>
                      <a:pt x="478" y="33"/>
                    </a:lnTo>
                    <a:cubicBezTo>
                      <a:pt x="479" y="33"/>
                      <a:pt x="479" y="33"/>
                      <a:pt x="479" y="33"/>
                    </a:cubicBezTo>
                    <a:lnTo>
                      <a:pt x="481" y="33"/>
                    </a:lnTo>
                    <a:cubicBezTo>
                      <a:pt x="482" y="33"/>
                      <a:pt x="483" y="33"/>
                      <a:pt x="484" y="33"/>
                    </a:cubicBezTo>
                    <a:cubicBezTo>
                      <a:pt x="495" y="31"/>
                      <a:pt x="507" y="31"/>
                      <a:pt x="518" y="31"/>
                    </a:cubicBezTo>
                    <a:cubicBezTo>
                      <a:pt x="523" y="31"/>
                      <a:pt x="527" y="30"/>
                      <a:pt x="531" y="29"/>
                    </a:cubicBezTo>
                    <a:cubicBezTo>
                      <a:pt x="532" y="29"/>
                      <a:pt x="533" y="29"/>
                      <a:pt x="533" y="30"/>
                    </a:cubicBezTo>
                    <a:cubicBezTo>
                      <a:pt x="534" y="31"/>
                      <a:pt x="534" y="32"/>
                      <a:pt x="533" y="33"/>
                    </a:cubicBezTo>
                    <a:lnTo>
                      <a:pt x="533" y="34"/>
                    </a:lnTo>
                    <a:lnTo>
                      <a:pt x="533" y="34"/>
                    </a:lnTo>
                    <a:cubicBezTo>
                      <a:pt x="533" y="34"/>
                      <a:pt x="533" y="34"/>
                      <a:pt x="533" y="35"/>
                    </a:cubicBezTo>
                    <a:cubicBezTo>
                      <a:pt x="533" y="35"/>
                      <a:pt x="532" y="35"/>
                      <a:pt x="532" y="35"/>
                    </a:cubicBezTo>
                    <a:lnTo>
                      <a:pt x="532" y="35"/>
                    </a:lnTo>
                    <a:cubicBezTo>
                      <a:pt x="532" y="35"/>
                      <a:pt x="532" y="36"/>
                      <a:pt x="532" y="36"/>
                    </a:cubicBezTo>
                    <a:lnTo>
                      <a:pt x="532" y="36"/>
                    </a:lnTo>
                    <a:lnTo>
                      <a:pt x="532" y="37"/>
                    </a:lnTo>
                    <a:cubicBezTo>
                      <a:pt x="532" y="37"/>
                      <a:pt x="532" y="37"/>
                      <a:pt x="532" y="37"/>
                    </a:cubicBezTo>
                    <a:lnTo>
                      <a:pt x="532" y="44"/>
                    </a:lnTo>
                    <a:cubicBezTo>
                      <a:pt x="532" y="45"/>
                      <a:pt x="531" y="46"/>
                      <a:pt x="530" y="46"/>
                    </a:cubicBezTo>
                    <a:lnTo>
                      <a:pt x="529" y="46"/>
                    </a:lnTo>
                    <a:lnTo>
                      <a:pt x="529" y="46"/>
                    </a:lnTo>
                    <a:cubicBezTo>
                      <a:pt x="529" y="47"/>
                      <a:pt x="529" y="47"/>
                      <a:pt x="529" y="47"/>
                    </a:cubicBezTo>
                    <a:lnTo>
                      <a:pt x="527" y="47"/>
                    </a:lnTo>
                    <a:cubicBezTo>
                      <a:pt x="523" y="47"/>
                      <a:pt x="519" y="48"/>
                      <a:pt x="516" y="49"/>
                    </a:cubicBezTo>
                    <a:lnTo>
                      <a:pt x="511" y="50"/>
                    </a:lnTo>
                    <a:cubicBezTo>
                      <a:pt x="495" y="53"/>
                      <a:pt x="480" y="56"/>
                      <a:pt x="464" y="59"/>
                    </a:cubicBezTo>
                    <a:lnTo>
                      <a:pt x="461" y="59"/>
                    </a:lnTo>
                    <a:cubicBezTo>
                      <a:pt x="459" y="59"/>
                      <a:pt x="457" y="60"/>
                      <a:pt x="455" y="60"/>
                    </a:cubicBezTo>
                    <a:lnTo>
                      <a:pt x="453" y="61"/>
                    </a:lnTo>
                    <a:lnTo>
                      <a:pt x="453" y="61"/>
                    </a:lnTo>
                    <a:lnTo>
                      <a:pt x="452" y="61"/>
                    </a:lnTo>
                    <a:lnTo>
                      <a:pt x="452" y="61"/>
                    </a:lnTo>
                    <a:cubicBezTo>
                      <a:pt x="452" y="61"/>
                      <a:pt x="452" y="61"/>
                      <a:pt x="451" y="61"/>
                    </a:cubicBezTo>
                    <a:lnTo>
                      <a:pt x="449" y="61"/>
                    </a:lnTo>
                    <a:cubicBezTo>
                      <a:pt x="448" y="62"/>
                      <a:pt x="447" y="61"/>
                      <a:pt x="447" y="61"/>
                    </a:cubicBezTo>
                    <a:cubicBezTo>
                      <a:pt x="444" y="60"/>
                      <a:pt x="440" y="59"/>
                      <a:pt x="435" y="58"/>
                    </a:cubicBezTo>
                    <a:lnTo>
                      <a:pt x="435" y="57"/>
                    </a:lnTo>
                    <a:lnTo>
                      <a:pt x="434" y="57"/>
                    </a:lnTo>
                    <a:cubicBezTo>
                      <a:pt x="434" y="57"/>
                      <a:pt x="434" y="57"/>
                      <a:pt x="434" y="57"/>
                    </a:cubicBezTo>
                    <a:lnTo>
                      <a:pt x="433" y="57"/>
                    </a:lnTo>
                    <a:cubicBezTo>
                      <a:pt x="433" y="57"/>
                      <a:pt x="433" y="57"/>
                      <a:pt x="433" y="57"/>
                    </a:cubicBezTo>
                    <a:lnTo>
                      <a:pt x="432" y="56"/>
                    </a:lnTo>
                    <a:cubicBezTo>
                      <a:pt x="431" y="56"/>
                      <a:pt x="430" y="56"/>
                      <a:pt x="429" y="55"/>
                    </a:cubicBezTo>
                    <a:cubicBezTo>
                      <a:pt x="429" y="55"/>
                      <a:pt x="429" y="55"/>
                      <a:pt x="429" y="55"/>
                    </a:cubicBezTo>
                    <a:lnTo>
                      <a:pt x="411" y="47"/>
                    </a:lnTo>
                    <a:cubicBezTo>
                      <a:pt x="409" y="46"/>
                      <a:pt x="408" y="47"/>
                      <a:pt x="408" y="48"/>
                    </a:cubicBezTo>
                    <a:cubicBezTo>
                      <a:pt x="407" y="49"/>
                      <a:pt x="407" y="50"/>
                      <a:pt x="407" y="50"/>
                    </a:cubicBezTo>
                    <a:lnTo>
                      <a:pt x="407" y="51"/>
                    </a:lnTo>
                    <a:cubicBezTo>
                      <a:pt x="407" y="51"/>
                      <a:pt x="407" y="52"/>
                      <a:pt x="407" y="52"/>
                    </a:cubicBezTo>
                    <a:lnTo>
                      <a:pt x="409" y="54"/>
                    </a:lnTo>
                    <a:cubicBezTo>
                      <a:pt x="410" y="54"/>
                      <a:pt x="410" y="55"/>
                      <a:pt x="410" y="56"/>
                    </a:cubicBezTo>
                    <a:cubicBezTo>
                      <a:pt x="410" y="57"/>
                      <a:pt x="409" y="58"/>
                      <a:pt x="408" y="58"/>
                    </a:cubicBezTo>
                    <a:lnTo>
                      <a:pt x="396" y="60"/>
                    </a:lnTo>
                    <a:cubicBezTo>
                      <a:pt x="395" y="61"/>
                      <a:pt x="394" y="61"/>
                      <a:pt x="394" y="61"/>
                    </a:cubicBezTo>
                    <a:cubicBezTo>
                      <a:pt x="393" y="61"/>
                      <a:pt x="393" y="61"/>
                      <a:pt x="392" y="61"/>
                    </a:cubicBezTo>
                    <a:lnTo>
                      <a:pt x="392" y="61"/>
                    </a:lnTo>
                    <a:lnTo>
                      <a:pt x="392" y="61"/>
                    </a:lnTo>
                    <a:cubicBezTo>
                      <a:pt x="391" y="62"/>
                      <a:pt x="391" y="62"/>
                      <a:pt x="390" y="62"/>
                    </a:cubicBezTo>
                    <a:lnTo>
                      <a:pt x="390" y="62"/>
                    </a:lnTo>
                    <a:lnTo>
                      <a:pt x="390" y="62"/>
                    </a:lnTo>
                    <a:cubicBezTo>
                      <a:pt x="389" y="62"/>
                      <a:pt x="389" y="62"/>
                      <a:pt x="389" y="62"/>
                    </a:cubicBezTo>
                    <a:lnTo>
                      <a:pt x="389" y="62"/>
                    </a:lnTo>
                    <a:lnTo>
                      <a:pt x="389" y="62"/>
                    </a:lnTo>
                    <a:lnTo>
                      <a:pt x="388" y="62"/>
                    </a:lnTo>
                    <a:cubicBezTo>
                      <a:pt x="388" y="62"/>
                      <a:pt x="388" y="62"/>
                      <a:pt x="387" y="62"/>
                    </a:cubicBezTo>
                    <a:lnTo>
                      <a:pt x="387" y="63"/>
                    </a:lnTo>
                    <a:cubicBezTo>
                      <a:pt x="387" y="63"/>
                      <a:pt x="386" y="63"/>
                      <a:pt x="386" y="63"/>
                    </a:cubicBezTo>
                    <a:lnTo>
                      <a:pt x="386" y="63"/>
                    </a:lnTo>
                    <a:lnTo>
                      <a:pt x="386" y="63"/>
                    </a:lnTo>
                    <a:lnTo>
                      <a:pt x="385" y="63"/>
                    </a:lnTo>
                    <a:cubicBezTo>
                      <a:pt x="385" y="63"/>
                      <a:pt x="385" y="63"/>
                      <a:pt x="384" y="63"/>
                    </a:cubicBezTo>
                    <a:lnTo>
                      <a:pt x="384" y="63"/>
                    </a:lnTo>
                    <a:lnTo>
                      <a:pt x="384" y="63"/>
                    </a:lnTo>
                    <a:cubicBezTo>
                      <a:pt x="383" y="63"/>
                      <a:pt x="383" y="63"/>
                      <a:pt x="383" y="63"/>
                    </a:cubicBezTo>
                    <a:lnTo>
                      <a:pt x="380" y="64"/>
                    </a:lnTo>
                    <a:cubicBezTo>
                      <a:pt x="376" y="65"/>
                      <a:pt x="371" y="65"/>
                      <a:pt x="367" y="67"/>
                    </a:cubicBezTo>
                    <a:cubicBezTo>
                      <a:pt x="367" y="67"/>
                      <a:pt x="367" y="67"/>
                      <a:pt x="366" y="67"/>
                    </a:cubicBezTo>
                    <a:lnTo>
                      <a:pt x="366" y="67"/>
                    </a:lnTo>
                    <a:lnTo>
                      <a:pt x="335" y="73"/>
                    </a:lnTo>
                    <a:lnTo>
                      <a:pt x="335" y="73"/>
                    </a:lnTo>
                    <a:lnTo>
                      <a:pt x="335" y="74"/>
                    </a:lnTo>
                    <a:cubicBezTo>
                      <a:pt x="332" y="75"/>
                      <a:pt x="328" y="76"/>
                      <a:pt x="327" y="76"/>
                    </a:cubicBezTo>
                    <a:lnTo>
                      <a:pt x="323" y="76"/>
                    </a:lnTo>
                    <a:cubicBezTo>
                      <a:pt x="318" y="76"/>
                      <a:pt x="312" y="75"/>
                      <a:pt x="306" y="74"/>
                    </a:cubicBezTo>
                    <a:lnTo>
                      <a:pt x="305" y="74"/>
                    </a:lnTo>
                    <a:cubicBezTo>
                      <a:pt x="299" y="73"/>
                      <a:pt x="292" y="72"/>
                      <a:pt x="286" y="72"/>
                    </a:cubicBezTo>
                    <a:lnTo>
                      <a:pt x="283" y="72"/>
                    </a:lnTo>
                    <a:cubicBezTo>
                      <a:pt x="282" y="72"/>
                      <a:pt x="281" y="72"/>
                      <a:pt x="281" y="73"/>
                    </a:cubicBezTo>
                    <a:cubicBezTo>
                      <a:pt x="280" y="73"/>
                      <a:pt x="280" y="73"/>
                      <a:pt x="279" y="73"/>
                    </a:cubicBezTo>
                    <a:cubicBezTo>
                      <a:pt x="278" y="73"/>
                      <a:pt x="278" y="73"/>
                      <a:pt x="277" y="73"/>
                    </a:cubicBezTo>
                    <a:cubicBezTo>
                      <a:pt x="276" y="73"/>
                      <a:pt x="276" y="73"/>
                      <a:pt x="276" y="73"/>
                    </a:cubicBezTo>
                    <a:cubicBezTo>
                      <a:pt x="275" y="73"/>
                      <a:pt x="274" y="73"/>
                      <a:pt x="274" y="73"/>
                    </a:cubicBezTo>
                    <a:cubicBezTo>
                      <a:pt x="274" y="73"/>
                      <a:pt x="273" y="73"/>
                      <a:pt x="272" y="73"/>
                    </a:cubicBezTo>
                    <a:cubicBezTo>
                      <a:pt x="272" y="73"/>
                      <a:pt x="271" y="73"/>
                      <a:pt x="270" y="73"/>
                    </a:cubicBezTo>
                    <a:cubicBezTo>
                      <a:pt x="270" y="73"/>
                      <a:pt x="269" y="74"/>
                      <a:pt x="269" y="74"/>
                    </a:cubicBezTo>
                    <a:cubicBezTo>
                      <a:pt x="266" y="74"/>
                      <a:pt x="262" y="74"/>
                      <a:pt x="259" y="74"/>
                    </a:cubicBezTo>
                    <a:lnTo>
                      <a:pt x="255" y="74"/>
                    </a:lnTo>
                    <a:cubicBezTo>
                      <a:pt x="253" y="74"/>
                      <a:pt x="252" y="74"/>
                      <a:pt x="251" y="74"/>
                    </a:cubicBezTo>
                    <a:cubicBezTo>
                      <a:pt x="249" y="74"/>
                      <a:pt x="248" y="74"/>
                      <a:pt x="247" y="74"/>
                    </a:cubicBezTo>
                    <a:cubicBezTo>
                      <a:pt x="247" y="74"/>
                      <a:pt x="246" y="74"/>
                      <a:pt x="245" y="74"/>
                    </a:cubicBezTo>
                    <a:cubicBezTo>
                      <a:pt x="245" y="74"/>
                      <a:pt x="245" y="74"/>
                      <a:pt x="244" y="74"/>
                    </a:cubicBezTo>
                    <a:cubicBezTo>
                      <a:pt x="244" y="74"/>
                      <a:pt x="243" y="74"/>
                      <a:pt x="243" y="73"/>
                    </a:cubicBezTo>
                    <a:cubicBezTo>
                      <a:pt x="242" y="74"/>
                      <a:pt x="242" y="73"/>
                      <a:pt x="241" y="73"/>
                    </a:cubicBezTo>
                    <a:cubicBezTo>
                      <a:pt x="241" y="73"/>
                      <a:pt x="240" y="73"/>
                      <a:pt x="240" y="73"/>
                    </a:cubicBezTo>
                    <a:cubicBezTo>
                      <a:pt x="240" y="73"/>
                      <a:pt x="240" y="73"/>
                      <a:pt x="240" y="73"/>
                    </a:cubicBezTo>
                    <a:lnTo>
                      <a:pt x="239" y="73"/>
                    </a:lnTo>
                    <a:cubicBezTo>
                      <a:pt x="239" y="73"/>
                      <a:pt x="239" y="72"/>
                      <a:pt x="238" y="72"/>
                    </a:cubicBezTo>
                    <a:cubicBezTo>
                      <a:pt x="238" y="72"/>
                      <a:pt x="237" y="72"/>
                      <a:pt x="236" y="72"/>
                    </a:cubicBezTo>
                    <a:cubicBezTo>
                      <a:pt x="236" y="72"/>
                      <a:pt x="235" y="72"/>
                      <a:pt x="235" y="72"/>
                    </a:cubicBezTo>
                    <a:cubicBezTo>
                      <a:pt x="234" y="72"/>
                      <a:pt x="234" y="72"/>
                      <a:pt x="234" y="71"/>
                    </a:cubicBezTo>
                    <a:cubicBezTo>
                      <a:pt x="233" y="71"/>
                      <a:pt x="233" y="71"/>
                      <a:pt x="232" y="71"/>
                    </a:cubicBezTo>
                    <a:cubicBezTo>
                      <a:pt x="232" y="71"/>
                      <a:pt x="232" y="71"/>
                      <a:pt x="232" y="71"/>
                    </a:cubicBezTo>
                    <a:cubicBezTo>
                      <a:pt x="229" y="71"/>
                      <a:pt x="227" y="70"/>
                      <a:pt x="224" y="70"/>
                    </a:cubicBezTo>
                    <a:cubicBezTo>
                      <a:pt x="223" y="70"/>
                      <a:pt x="223" y="70"/>
                      <a:pt x="223" y="70"/>
                    </a:cubicBezTo>
                    <a:cubicBezTo>
                      <a:pt x="223" y="70"/>
                      <a:pt x="222" y="70"/>
                      <a:pt x="222" y="70"/>
                    </a:cubicBezTo>
                    <a:cubicBezTo>
                      <a:pt x="221" y="70"/>
                      <a:pt x="221" y="69"/>
                      <a:pt x="220" y="69"/>
                    </a:cubicBezTo>
                    <a:lnTo>
                      <a:pt x="219" y="70"/>
                    </a:lnTo>
                    <a:cubicBezTo>
                      <a:pt x="219" y="70"/>
                      <a:pt x="219" y="70"/>
                      <a:pt x="218" y="70"/>
                    </a:cubicBezTo>
                    <a:lnTo>
                      <a:pt x="218" y="70"/>
                    </a:lnTo>
                    <a:lnTo>
                      <a:pt x="191" y="66"/>
                    </a:lnTo>
                    <a:cubicBezTo>
                      <a:pt x="185" y="64"/>
                      <a:pt x="180" y="63"/>
                      <a:pt x="175" y="61"/>
                    </a:cubicBezTo>
                    <a:lnTo>
                      <a:pt x="166" y="58"/>
                    </a:lnTo>
                    <a:cubicBezTo>
                      <a:pt x="166" y="57"/>
                      <a:pt x="165" y="57"/>
                      <a:pt x="164" y="56"/>
                    </a:cubicBezTo>
                    <a:cubicBezTo>
                      <a:pt x="164" y="55"/>
                      <a:pt x="164" y="54"/>
                      <a:pt x="165" y="53"/>
                    </a:cubicBezTo>
                    <a:cubicBezTo>
                      <a:pt x="165" y="52"/>
                      <a:pt x="166" y="51"/>
                      <a:pt x="166" y="50"/>
                    </a:cubicBezTo>
                    <a:cubicBezTo>
                      <a:pt x="167" y="47"/>
                      <a:pt x="167" y="44"/>
                      <a:pt x="166" y="42"/>
                    </a:cubicBezTo>
                    <a:cubicBezTo>
                      <a:pt x="166" y="41"/>
                      <a:pt x="166" y="41"/>
                      <a:pt x="166" y="41"/>
                    </a:cubicBezTo>
                    <a:cubicBezTo>
                      <a:pt x="165" y="41"/>
                      <a:pt x="165" y="41"/>
                      <a:pt x="165" y="41"/>
                    </a:cubicBezTo>
                    <a:cubicBezTo>
                      <a:pt x="164" y="41"/>
                      <a:pt x="164" y="42"/>
                      <a:pt x="163" y="42"/>
                    </a:cubicBezTo>
                    <a:cubicBezTo>
                      <a:pt x="154" y="49"/>
                      <a:pt x="145" y="53"/>
                      <a:pt x="135" y="55"/>
                    </a:cubicBezTo>
                    <a:cubicBezTo>
                      <a:pt x="134" y="55"/>
                      <a:pt x="133" y="55"/>
                      <a:pt x="131" y="55"/>
                    </a:cubicBezTo>
                    <a:cubicBezTo>
                      <a:pt x="129" y="56"/>
                      <a:pt x="127" y="55"/>
                      <a:pt x="125" y="55"/>
                    </a:cubicBezTo>
                    <a:cubicBezTo>
                      <a:pt x="111" y="50"/>
                      <a:pt x="96" y="46"/>
                      <a:pt x="82" y="42"/>
                    </a:cubicBezTo>
                    <a:lnTo>
                      <a:pt x="76" y="40"/>
                    </a:lnTo>
                    <a:cubicBezTo>
                      <a:pt x="75" y="39"/>
                      <a:pt x="74" y="38"/>
                      <a:pt x="74" y="37"/>
                    </a:cubicBezTo>
                    <a:cubicBezTo>
                      <a:pt x="74" y="36"/>
                      <a:pt x="75" y="34"/>
                      <a:pt x="76" y="34"/>
                    </a:cubicBezTo>
                    <a:cubicBezTo>
                      <a:pt x="77" y="33"/>
                      <a:pt x="78" y="32"/>
                      <a:pt x="78" y="31"/>
                    </a:cubicBezTo>
                    <a:cubicBezTo>
                      <a:pt x="78" y="30"/>
                      <a:pt x="78" y="30"/>
                      <a:pt x="78" y="29"/>
                    </a:cubicBezTo>
                    <a:cubicBezTo>
                      <a:pt x="78" y="29"/>
                      <a:pt x="78" y="29"/>
                      <a:pt x="78" y="29"/>
                    </a:cubicBezTo>
                    <a:cubicBezTo>
                      <a:pt x="78" y="28"/>
                      <a:pt x="78" y="28"/>
                      <a:pt x="78" y="28"/>
                    </a:cubicBezTo>
                    <a:cubicBezTo>
                      <a:pt x="78" y="27"/>
                      <a:pt x="79" y="26"/>
                      <a:pt x="80" y="25"/>
                    </a:cubicBezTo>
                    <a:cubicBezTo>
                      <a:pt x="80" y="25"/>
                      <a:pt x="81" y="24"/>
                      <a:pt x="82" y="25"/>
                    </a:cubicBezTo>
                    <a:cubicBezTo>
                      <a:pt x="83" y="25"/>
                      <a:pt x="84" y="25"/>
                      <a:pt x="85" y="25"/>
                    </a:cubicBezTo>
                    <a:lnTo>
                      <a:pt x="86" y="26"/>
                    </a:lnTo>
                    <a:cubicBezTo>
                      <a:pt x="89" y="27"/>
                      <a:pt x="92" y="27"/>
                      <a:pt x="95" y="26"/>
                    </a:cubicBezTo>
                    <a:cubicBezTo>
                      <a:pt x="100" y="24"/>
                      <a:pt x="105" y="21"/>
                      <a:pt x="109" y="17"/>
                    </a:cubicBezTo>
                    <a:cubicBezTo>
                      <a:pt x="113" y="13"/>
                      <a:pt x="116" y="10"/>
                      <a:pt x="118" y="6"/>
                    </a:cubicBezTo>
                    <a:cubicBezTo>
                      <a:pt x="119" y="4"/>
                      <a:pt x="119" y="2"/>
                      <a:pt x="118" y="2"/>
                    </a:cubicBezTo>
                    <a:cubicBezTo>
                      <a:pt x="118" y="0"/>
                      <a:pt x="116" y="0"/>
                      <a:pt x="114" y="0"/>
                    </a:cubicBezTo>
                    <a:cubicBezTo>
                      <a:pt x="112" y="0"/>
                      <a:pt x="110" y="1"/>
                      <a:pt x="108" y="2"/>
                    </a:cubicBezTo>
                    <a:lnTo>
                      <a:pt x="73" y="15"/>
                    </a:lnTo>
                    <a:cubicBezTo>
                      <a:pt x="71" y="16"/>
                      <a:pt x="71" y="16"/>
                      <a:pt x="70" y="17"/>
                    </a:cubicBezTo>
                    <a:cubicBezTo>
                      <a:pt x="69" y="19"/>
                      <a:pt x="68" y="20"/>
                      <a:pt x="65" y="20"/>
                    </a:cubicBezTo>
                    <a:lnTo>
                      <a:pt x="64" y="20"/>
                    </a:lnTo>
                    <a:cubicBezTo>
                      <a:pt x="61" y="20"/>
                      <a:pt x="60" y="21"/>
                      <a:pt x="58" y="23"/>
                    </a:cubicBezTo>
                    <a:cubicBezTo>
                      <a:pt x="58" y="24"/>
                      <a:pt x="57" y="25"/>
                      <a:pt x="56" y="25"/>
                    </a:cubicBezTo>
                    <a:cubicBezTo>
                      <a:pt x="53" y="26"/>
                      <a:pt x="50" y="27"/>
                      <a:pt x="47" y="27"/>
                    </a:cubicBezTo>
                    <a:cubicBezTo>
                      <a:pt x="33" y="29"/>
                      <a:pt x="21" y="33"/>
                      <a:pt x="10" y="40"/>
                    </a:cubicBezTo>
                    <a:cubicBezTo>
                      <a:pt x="7" y="41"/>
                      <a:pt x="4" y="43"/>
                      <a:pt x="2" y="45"/>
                    </a:cubicBezTo>
                    <a:cubicBezTo>
                      <a:pt x="1" y="46"/>
                      <a:pt x="0" y="47"/>
                      <a:pt x="0" y="47"/>
                    </a:cubicBezTo>
                    <a:cubicBezTo>
                      <a:pt x="0" y="48"/>
                      <a:pt x="1" y="49"/>
                      <a:pt x="2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59" name="Freeform 11"/>
              <p:cNvSpPr/>
              <p:nvPr/>
            </p:nvSpPr>
            <p:spPr bwMode="auto">
              <a:xfrm>
                <a:off x="368477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0" name="Freeform 12"/>
              <p:cNvSpPr/>
              <p:nvPr/>
            </p:nvSpPr>
            <p:spPr bwMode="auto">
              <a:xfrm>
                <a:off x="3791493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1" name="Freeform 13"/>
              <p:cNvSpPr/>
              <p:nvPr/>
            </p:nvSpPr>
            <p:spPr bwMode="auto">
              <a:xfrm>
                <a:off x="389821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2" name="Freeform 14"/>
              <p:cNvSpPr/>
              <p:nvPr/>
            </p:nvSpPr>
            <p:spPr bwMode="auto">
              <a:xfrm>
                <a:off x="4004938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3" name="Freeform 15"/>
              <p:cNvSpPr/>
              <p:nvPr/>
            </p:nvSpPr>
            <p:spPr bwMode="auto">
              <a:xfrm>
                <a:off x="4111661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4" name="Freeform 16"/>
              <p:cNvSpPr/>
              <p:nvPr/>
            </p:nvSpPr>
            <p:spPr bwMode="auto">
              <a:xfrm>
                <a:off x="421838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325106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431829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53855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645274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69" name="Freeform 21"/>
              <p:cNvSpPr/>
              <p:nvPr/>
            </p:nvSpPr>
            <p:spPr bwMode="auto">
              <a:xfrm>
                <a:off x="4751997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0" name="Freeform 22"/>
              <p:cNvSpPr/>
              <p:nvPr/>
            </p:nvSpPr>
            <p:spPr bwMode="auto">
              <a:xfrm>
                <a:off x="4858720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1" name="Freeform 23"/>
              <p:cNvSpPr/>
              <p:nvPr/>
            </p:nvSpPr>
            <p:spPr bwMode="auto">
              <a:xfrm>
                <a:off x="4965442" y="1485916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8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5072165" y="1485916"/>
                <a:ext cx="81109" cy="12807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18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3">
                    <a:moveTo>
                      <a:pt x="10" y="3"/>
                    </a:moveTo>
                    <a:cubicBezTo>
                      <a:pt x="10" y="3"/>
                      <a:pt x="10" y="3"/>
                      <a:pt x="10" y="3"/>
                    </a:cubicBezTo>
                    <a:cubicBezTo>
                      <a:pt x="13" y="3"/>
                      <a:pt x="16" y="3"/>
                      <a:pt x="18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8" y="0"/>
                      <a:pt x="17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4" y="1"/>
                      <a:pt x="12" y="2"/>
                      <a:pt x="10" y="2"/>
                    </a:cubicBezTo>
                    <a:cubicBezTo>
                      <a:pt x="7" y="2"/>
                      <a:pt x="5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3" y="3"/>
                      <a:pt x="6" y="3"/>
                      <a:pt x="9" y="3"/>
                    </a:cubicBezTo>
                    <a:cubicBezTo>
                      <a:pt x="9" y="3"/>
                      <a:pt x="9" y="3"/>
                      <a:pt x="1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3471325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4" name="Freeform 26"/>
              <p:cNvSpPr/>
              <p:nvPr/>
            </p:nvSpPr>
            <p:spPr bwMode="auto">
              <a:xfrm>
                <a:off x="357804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</a:cxnLst>
                <a:rect l="0" t="0" r="r" b="b"/>
                <a:pathLst>
                  <a:path w="18" h="4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5" name="Freeform 27"/>
              <p:cNvSpPr/>
              <p:nvPr/>
            </p:nvSpPr>
            <p:spPr bwMode="auto">
              <a:xfrm>
                <a:off x="352682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</a:cxnLst>
                <a:rect l="0" t="0" r="r" b="b"/>
                <a:pathLst>
                  <a:path w="18" h="3">
                    <a:moveTo>
                      <a:pt x="15" y="0"/>
                    </a:move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6" name="Freeform 28"/>
              <p:cNvSpPr/>
              <p:nvPr/>
            </p:nvSpPr>
            <p:spPr bwMode="auto">
              <a:xfrm>
                <a:off x="363354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</a:cxnLst>
                <a:rect l="0" t="0" r="r" b="b"/>
                <a:pathLst>
                  <a:path w="18" h="3">
                    <a:moveTo>
                      <a:pt x="17" y="0"/>
                    </a:moveTo>
                    <a:cubicBezTo>
                      <a:pt x="17" y="0"/>
                      <a:pt x="16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7" name="Freeform 29"/>
              <p:cNvSpPr/>
              <p:nvPr/>
            </p:nvSpPr>
            <p:spPr bwMode="auto">
              <a:xfrm>
                <a:off x="320665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8" name="Freeform 30"/>
              <p:cNvSpPr/>
              <p:nvPr/>
            </p:nvSpPr>
            <p:spPr bwMode="auto">
              <a:xfrm>
                <a:off x="331337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79" name="Freeform 31"/>
              <p:cNvSpPr/>
              <p:nvPr/>
            </p:nvSpPr>
            <p:spPr bwMode="auto">
              <a:xfrm>
                <a:off x="342009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0" name="Freeform 32"/>
              <p:cNvSpPr/>
              <p:nvPr/>
            </p:nvSpPr>
            <p:spPr bwMode="auto">
              <a:xfrm>
                <a:off x="352682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1" name="Freeform 33"/>
              <p:cNvSpPr/>
              <p:nvPr/>
            </p:nvSpPr>
            <p:spPr bwMode="auto">
              <a:xfrm>
                <a:off x="363354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2" name="Freeform 34"/>
              <p:cNvSpPr/>
              <p:nvPr/>
            </p:nvSpPr>
            <p:spPr bwMode="auto">
              <a:xfrm>
                <a:off x="374026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3" name="Freeform 35"/>
              <p:cNvSpPr/>
              <p:nvPr/>
            </p:nvSpPr>
            <p:spPr bwMode="auto">
              <a:xfrm>
                <a:off x="384698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4" name="Freeform 36"/>
              <p:cNvSpPr/>
              <p:nvPr/>
            </p:nvSpPr>
            <p:spPr bwMode="auto">
              <a:xfrm>
                <a:off x="395371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5" name="Freeform 37"/>
              <p:cNvSpPr/>
              <p:nvPr/>
            </p:nvSpPr>
            <p:spPr bwMode="auto">
              <a:xfrm>
                <a:off x="406043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6" name="Freeform 38"/>
              <p:cNvSpPr/>
              <p:nvPr/>
            </p:nvSpPr>
            <p:spPr bwMode="auto">
              <a:xfrm>
                <a:off x="416715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7" name="Freeform 39"/>
              <p:cNvSpPr/>
              <p:nvPr/>
            </p:nvSpPr>
            <p:spPr bwMode="auto">
              <a:xfrm>
                <a:off x="4273879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8" name="Freeform 40"/>
              <p:cNvSpPr/>
              <p:nvPr/>
            </p:nvSpPr>
            <p:spPr bwMode="auto">
              <a:xfrm>
                <a:off x="4380602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89" name="Freeform 41"/>
              <p:cNvSpPr/>
              <p:nvPr/>
            </p:nvSpPr>
            <p:spPr bwMode="auto">
              <a:xfrm>
                <a:off x="4487325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0" name="Freeform 42"/>
              <p:cNvSpPr/>
              <p:nvPr/>
            </p:nvSpPr>
            <p:spPr bwMode="auto">
              <a:xfrm>
                <a:off x="4594047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1" name="Freeform 43"/>
              <p:cNvSpPr/>
              <p:nvPr/>
            </p:nvSpPr>
            <p:spPr bwMode="auto">
              <a:xfrm>
                <a:off x="4700770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2" name="Freeform 44"/>
              <p:cNvSpPr/>
              <p:nvPr/>
            </p:nvSpPr>
            <p:spPr bwMode="auto">
              <a:xfrm>
                <a:off x="4807493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3" name="Freeform 45"/>
              <p:cNvSpPr/>
              <p:nvPr/>
            </p:nvSpPr>
            <p:spPr bwMode="auto">
              <a:xfrm>
                <a:off x="4914216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4" name="Freeform 46"/>
              <p:cNvSpPr/>
              <p:nvPr/>
            </p:nvSpPr>
            <p:spPr bwMode="auto">
              <a:xfrm>
                <a:off x="5020938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5" name="Freeform 47"/>
              <p:cNvSpPr/>
              <p:nvPr/>
            </p:nvSpPr>
            <p:spPr bwMode="auto">
              <a:xfrm>
                <a:off x="5127661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6" name="Freeform 48"/>
              <p:cNvSpPr/>
              <p:nvPr/>
            </p:nvSpPr>
            <p:spPr bwMode="auto">
              <a:xfrm>
                <a:off x="5183157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7" name="Freeform 49"/>
              <p:cNvSpPr/>
              <p:nvPr/>
            </p:nvSpPr>
            <p:spPr bwMode="auto">
              <a:xfrm>
                <a:off x="5289879" y="1485916"/>
                <a:ext cx="72571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8" y="3"/>
                  </a:cxn>
                  <a:cxn ang="0">
                    <a:pos x="17" y="1"/>
                  </a:cxn>
                </a:cxnLst>
                <a:rect l="0" t="0" r="r" b="b"/>
                <a:pathLst>
                  <a:path w="17" h="3">
                    <a:moveTo>
                      <a:pt x="17" y="1"/>
                    </a:move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8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3"/>
                      <a:pt x="5" y="3"/>
                      <a:pt x="8" y="3"/>
                    </a:cubicBezTo>
                    <a:cubicBezTo>
                      <a:pt x="12" y="3"/>
                      <a:pt x="15" y="3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8" name="Freeform 50"/>
              <p:cNvSpPr/>
              <p:nvPr/>
            </p:nvSpPr>
            <p:spPr bwMode="auto">
              <a:xfrm>
                <a:off x="368477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099" name="Freeform 51"/>
              <p:cNvSpPr/>
              <p:nvPr/>
            </p:nvSpPr>
            <p:spPr bwMode="auto">
              <a:xfrm>
                <a:off x="3791493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0" name="Freeform 52"/>
              <p:cNvSpPr/>
              <p:nvPr/>
            </p:nvSpPr>
            <p:spPr bwMode="auto">
              <a:xfrm>
                <a:off x="389821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1" name="Freeform 53"/>
              <p:cNvSpPr/>
              <p:nvPr/>
            </p:nvSpPr>
            <p:spPr bwMode="auto">
              <a:xfrm>
                <a:off x="4004938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2" name="Freeform 54"/>
              <p:cNvSpPr/>
              <p:nvPr/>
            </p:nvSpPr>
            <p:spPr bwMode="auto">
              <a:xfrm>
                <a:off x="4111661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3" name="Freeform 55"/>
              <p:cNvSpPr/>
              <p:nvPr/>
            </p:nvSpPr>
            <p:spPr bwMode="auto">
              <a:xfrm>
                <a:off x="421838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4" name="Freeform 56"/>
              <p:cNvSpPr/>
              <p:nvPr/>
            </p:nvSpPr>
            <p:spPr bwMode="auto">
              <a:xfrm>
                <a:off x="4325106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7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5" name="Freeform 57"/>
              <p:cNvSpPr/>
              <p:nvPr/>
            </p:nvSpPr>
            <p:spPr bwMode="auto">
              <a:xfrm>
                <a:off x="443182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6" name="Freeform 58"/>
              <p:cNvSpPr/>
              <p:nvPr/>
            </p:nvSpPr>
            <p:spPr bwMode="auto">
              <a:xfrm>
                <a:off x="453855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7" name="Freeform 59"/>
              <p:cNvSpPr/>
              <p:nvPr/>
            </p:nvSpPr>
            <p:spPr bwMode="auto">
              <a:xfrm>
                <a:off x="4645274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8" name="Freeform 60"/>
              <p:cNvSpPr/>
              <p:nvPr/>
            </p:nvSpPr>
            <p:spPr bwMode="auto">
              <a:xfrm>
                <a:off x="475199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6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09" name="Freeform 61"/>
              <p:cNvSpPr/>
              <p:nvPr/>
            </p:nvSpPr>
            <p:spPr bwMode="auto">
              <a:xfrm>
                <a:off x="4858720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0" name="Freeform 62"/>
              <p:cNvSpPr/>
              <p:nvPr/>
            </p:nvSpPr>
            <p:spPr bwMode="auto">
              <a:xfrm>
                <a:off x="4965442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8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8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1" name="Freeform 63"/>
              <p:cNvSpPr/>
              <p:nvPr/>
            </p:nvSpPr>
            <p:spPr bwMode="auto">
              <a:xfrm>
                <a:off x="5072165" y="1413345"/>
                <a:ext cx="81109" cy="1707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8" y="2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1"/>
                  </a:cxn>
                  <a:cxn ang="0">
                    <a:pos x="10" y="2"/>
                  </a:cxn>
                  <a:cxn ang="0">
                    <a:pos x="3" y="1"/>
                  </a:cxn>
                  <a:cxn ang="0">
                    <a:pos x="2" y="0"/>
                  </a:cxn>
                </a:cxnLst>
                <a:rect l="0" t="0" r="r" b="b"/>
                <a:pathLst>
                  <a:path w="19" h="4">
                    <a:moveTo>
                      <a:pt x="2" y="0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1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ubicBezTo>
                      <a:pt x="9" y="4"/>
                      <a:pt x="9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4"/>
                      <a:pt x="16" y="3"/>
                      <a:pt x="18" y="2"/>
                    </a:cubicBezTo>
                    <a:cubicBezTo>
                      <a:pt x="19" y="2"/>
                      <a:pt x="18" y="1"/>
                      <a:pt x="18" y="1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14" y="2"/>
                      <a:pt x="12" y="2"/>
                      <a:pt x="10" y="2"/>
                    </a:cubicBezTo>
                    <a:cubicBezTo>
                      <a:pt x="7" y="2"/>
                      <a:pt x="5" y="2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2" name="Freeform 64"/>
              <p:cNvSpPr/>
              <p:nvPr/>
            </p:nvSpPr>
            <p:spPr bwMode="auto">
              <a:xfrm>
                <a:off x="5183157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3" name="Freeform 65"/>
              <p:cNvSpPr/>
              <p:nvPr/>
            </p:nvSpPr>
            <p:spPr bwMode="auto">
              <a:xfrm>
                <a:off x="5289879" y="1413345"/>
                <a:ext cx="76840" cy="1707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</a:cxnLst>
                <a:rect l="0" t="0" r="r" b="b"/>
                <a:pathLst>
                  <a:path w="18" h="4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8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7" y="1"/>
                      <a:pt x="16" y="0"/>
                      <a:pt x="16" y="0"/>
                    </a:cubicBezTo>
                    <a:cubicBezTo>
                      <a:pt x="16" y="0"/>
                      <a:pt x="15" y="1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4" name="Freeform 66"/>
              <p:cNvSpPr/>
              <p:nvPr/>
            </p:nvSpPr>
            <p:spPr bwMode="auto">
              <a:xfrm>
                <a:off x="5396602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8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8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8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8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5" name="Freeform 67"/>
              <p:cNvSpPr/>
              <p:nvPr/>
            </p:nvSpPr>
            <p:spPr bwMode="auto">
              <a:xfrm>
                <a:off x="5503325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6" name="Freeform 68"/>
              <p:cNvSpPr/>
              <p:nvPr/>
            </p:nvSpPr>
            <p:spPr bwMode="auto">
              <a:xfrm>
                <a:off x="5610047" y="1413345"/>
                <a:ext cx="72571" cy="1707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17" h="4">
                    <a:moveTo>
                      <a:pt x="0" y="1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7" y="2"/>
                      <a:pt x="17" y="1"/>
                      <a:pt x="17" y="1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7" name="Freeform 69"/>
              <p:cNvSpPr/>
              <p:nvPr/>
            </p:nvSpPr>
            <p:spPr bwMode="auto">
              <a:xfrm>
                <a:off x="374026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8" name="Freeform 70"/>
              <p:cNvSpPr/>
              <p:nvPr/>
            </p:nvSpPr>
            <p:spPr bwMode="auto">
              <a:xfrm>
                <a:off x="384698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19" name="Freeform 71"/>
              <p:cNvSpPr/>
              <p:nvPr/>
            </p:nvSpPr>
            <p:spPr bwMode="auto">
              <a:xfrm>
                <a:off x="395371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0" name="Freeform 72"/>
              <p:cNvSpPr/>
              <p:nvPr/>
            </p:nvSpPr>
            <p:spPr bwMode="auto">
              <a:xfrm>
                <a:off x="406043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1" name="Freeform 73"/>
              <p:cNvSpPr/>
              <p:nvPr/>
            </p:nvSpPr>
            <p:spPr bwMode="auto">
              <a:xfrm>
                <a:off x="416715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2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2" name="Freeform 74"/>
              <p:cNvSpPr/>
              <p:nvPr/>
            </p:nvSpPr>
            <p:spPr bwMode="auto">
              <a:xfrm>
                <a:off x="427387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5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3" name="Freeform 75"/>
              <p:cNvSpPr/>
              <p:nvPr/>
            </p:nvSpPr>
            <p:spPr bwMode="auto">
              <a:xfrm>
                <a:off x="438060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4" name="Freeform 76"/>
              <p:cNvSpPr/>
              <p:nvPr/>
            </p:nvSpPr>
            <p:spPr bwMode="auto">
              <a:xfrm>
                <a:off x="4487325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5" name="Freeform 77"/>
              <p:cNvSpPr/>
              <p:nvPr/>
            </p:nvSpPr>
            <p:spPr bwMode="auto">
              <a:xfrm>
                <a:off x="4594047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6" name="Freeform 78"/>
              <p:cNvSpPr/>
              <p:nvPr/>
            </p:nvSpPr>
            <p:spPr bwMode="auto">
              <a:xfrm>
                <a:off x="4700770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7" name="Freeform 79"/>
              <p:cNvSpPr/>
              <p:nvPr/>
            </p:nvSpPr>
            <p:spPr bwMode="auto">
              <a:xfrm>
                <a:off x="4807493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8" name="Freeform 80"/>
              <p:cNvSpPr/>
              <p:nvPr/>
            </p:nvSpPr>
            <p:spPr bwMode="auto">
              <a:xfrm>
                <a:off x="491421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29" name="Freeform 81"/>
              <p:cNvSpPr/>
              <p:nvPr/>
            </p:nvSpPr>
            <p:spPr bwMode="auto">
              <a:xfrm>
                <a:off x="5020938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0" name="Freeform 82"/>
              <p:cNvSpPr/>
              <p:nvPr/>
            </p:nvSpPr>
            <p:spPr bwMode="auto">
              <a:xfrm>
                <a:off x="5127661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1" name="Freeform 83"/>
              <p:cNvSpPr/>
              <p:nvPr/>
            </p:nvSpPr>
            <p:spPr bwMode="auto">
              <a:xfrm>
                <a:off x="5234384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18" y="1"/>
                  </a:cxn>
                  <a:cxn ang="0">
                    <a:pos x="17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3">
                    <a:moveTo>
                      <a:pt x="9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12" y="3"/>
                      <a:pt x="15" y="2"/>
                      <a:pt x="18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2" name="Freeform 84"/>
              <p:cNvSpPr/>
              <p:nvPr/>
            </p:nvSpPr>
            <p:spPr bwMode="auto">
              <a:xfrm>
                <a:off x="5341106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</a:cxnLst>
                <a:rect l="0" t="0" r="r" b="b"/>
                <a:pathLst>
                  <a:path w="18" h="3">
                    <a:moveTo>
                      <a:pt x="17" y="1"/>
                    </a:move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3" name="Freeform 85"/>
              <p:cNvSpPr/>
              <p:nvPr/>
            </p:nvSpPr>
            <p:spPr bwMode="auto">
              <a:xfrm>
                <a:off x="5447829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1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4" name="Freeform 86"/>
              <p:cNvSpPr/>
              <p:nvPr/>
            </p:nvSpPr>
            <p:spPr bwMode="auto">
              <a:xfrm>
                <a:off x="5554552" y="1451765"/>
                <a:ext cx="76840" cy="12807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3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6" y="0"/>
                  </a:cxn>
                </a:cxnLst>
                <a:rect l="0" t="0" r="r" b="b"/>
                <a:pathLst>
                  <a:path w="18" h="3">
                    <a:moveTo>
                      <a:pt x="16" y="0"/>
                    </a:moveTo>
                    <a:cubicBezTo>
                      <a:pt x="14" y="1"/>
                      <a:pt x="12" y="2"/>
                      <a:pt x="9" y="2"/>
                    </a:cubicBezTo>
                    <a:cubicBezTo>
                      <a:pt x="7" y="2"/>
                      <a:pt x="4" y="1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2"/>
                      <a:pt x="6" y="3"/>
                      <a:pt x="9" y="3"/>
                    </a:cubicBezTo>
                    <a:cubicBezTo>
                      <a:pt x="12" y="3"/>
                      <a:pt x="15" y="2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5" name="Freeform 87"/>
              <p:cNvSpPr/>
              <p:nvPr/>
            </p:nvSpPr>
            <p:spPr bwMode="auto">
              <a:xfrm>
                <a:off x="374026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6" name="Freeform 88"/>
              <p:cNvSpPr/>
              <p:nvPr/>
            </p:nvSpPr>
            <p:spPr bwMode="auto">
              <a:xfrm>
                <a:off x="384698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7" name="Freeform 89"/>
              <p:cNvSpPr/>
              <p:nvPr/>
            </p:nvSpPr>
            <p:spPr bwMode="auto">
              <a:xfrm>
                <a:off x="395371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8" name="Freeform 90"/>
              <p:cNvSpPr/>
              <p:nvPr/>
            </p:nvSpPr>
            <p:spPr bwMode="auto">
              <a:xfrm>
                <a:off x="406043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39" name="Freeform 91"/>
              <p:cNvSpPr/>
              <p:nvPr/>
            </p:nvSpPr>
            <p:spPr bwMode="auto">
              <a:xfrm>
                <a:off x="416715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3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2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0" name="Freeform 92"/>
              <p:cNvSpPr/>
              <p:nvPr/>
            </p:nvSpPr>
            <p:spPr bwMode="auto">
              <a:xfrm>
                <a:off x="427387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5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1" name="Freeform 93"/>
              <p:cNvSpPr/>
              <p:nvPr/>
            </p:nvSpPr>
            <p:spPr bwMode="auto">
              <a:xfrm>
                <a:off x="438060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2" name="Freeform 94"/>
              <p:cNvSpPr/>
              <p:nvPr/>
            </p:nvSpPr>
            <p:spPr bwMode="auto">
              <a:xfrm>
                <a:off x="4487325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3" name="Freeform 95"/>
              <p:cNvSpPr/>
              <p:nvPr/>
            </p:nvSpPr>
            <p:spPr bwMode="auto">
              <a:xfrm>
                <a:off x="459404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4" name="Freeform 96"/>
              <p:cNvSpPr/>
              <p:nvPr/>
            </p:nvSpPr>
            <p:spPr bwMode="auto">
              <a:xfrm>
                <a:off x="470077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5" name="Freeform 97"/>
              <p:cNvSpPr/>
              <p:nvPr/>
            </p:nvSpPr>
            <p:spPr bwMode="auto">
              <a:xfrm>
                <a:off x="4807493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6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6" name="Freeform 98"/>
              <p:cNvSpPr/>
              <p:nvPr/>
            </p:nvSpPr>
            <p:spPr bwMode="auto">
              <a:xfrm>
                <a:off x="491421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7" name="Freeform 99"/>
              <p:cNvSpPr/>
              <p:nvPr/>
            </p:nvSpPr>
            <p:spPr bwMode="auto">
              <a:xfrm>
                <a:off x="5020938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8" name="Freeform 100"/>
              <p:cNvSpPr/>
              <p:nvPr/>
            </p:nvSpPr>
            <p:spPr bwMode="auto">
              <a:xfrm>
                <a:off x="5127661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49" name="Freeform 101"/>
              <p:cNvSpPr/>
              <p:nvPr/>
            </p:nvSpPr>
            <p:spPr bwMode="auto">
              <a:xfrm>
                <a:off x="523438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0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7" y="0"/>
                      <a:pt x="16" y="0"/>
                    </a:cubicBezTo>
                    <a:cubicBezTo>
                      <a:pt x="16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0" name="Freeform 102"/>
              <p:cNvSpPr/>
              <p:nvPr/>
            </p:nvSpPr>
            <p:spPr bwMode="auto">
              <a:xfrm>
                <a:off x="5341106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9" y="2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1" name="Freeform 103"/>
              <p:cNvSpPr/>
              <p:nvPr/>
            </p:nvSpPr>
            <p:spPr bwMode="auto">
              <a:xfrm>
                <a:off x="5447829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1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2" name="Freeform 104"/>
              <p:cNvSpPr/>
              <p:nvPr/>
            </p:nvSpPr>
            <p:spPr bwMode="auto">
              <a:xfrm>
                <a:off x="5554552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3" name="Freeform 105"/>
              <p:cNvSpPr/>
              <p:nvPr/>
            </p:nvSpPr>
            <p:spPr bwMode="auto">
              <a:xfrm>
                <a:off x="5661274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4" name="Freeform 106"/>
              <p:cNvSpPr/>
              <p:nvPr/>
            </p:nvSpPr>
            <p:spPr bwMode="auto">
              <a:xfrm>
                <a:off x="5767997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5" name="Freeform 107"/>
              <p:cNvSpPr/>
              <p:nvPr/>
            </p:nvSpPr>
            <p:spPr bwMode="auto">
              <a:xfrm>
                <a:off x="5874720" y="1379194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6" y="1"/>
                  </a:cxn>
                  <a:cxn ang="0">
                    <a:pos x="9" y="2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8" y="2"/>
                    </a:cubicBezTo>
                    <a:cubicBezTo>
                      <a:pt x="18" y="1"/>
                      <a:pt x="18" y="1"/>
                      <a:pt x="17" y="1"/>
                    </a:cubicBezTo>
                    <a:cubicBezTo>
                      <a:pt x="17" y="0"/>
                      <a:pt x="16" y="0"/>
                      <a:pt x="16" y="1"/>
                    </a:cubicBezTo>
                    <a:cubicBezTo>
                      <a:pt x="14" y="2"/>
                      <a:pt x="12" y="2"/>
                      <a:pt x="9" y="2"/>
                    </a:cubicBezTo>
                    <a:cubicBezTo>
                      <a:pt x="7" y="2"/>
                      <a:pt x="4" y="2"/>
                      <a:pt x="3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6" name="Freeform 108"/>
              <p:cNvSpPr/>
              <p:nvPr/>
            </p:nvSpPr>
            <p:spPr bwMode="auto">
              <a:xfrm>
                <a:off x="5234384" y="1520068"/>
                <a:ext cx="76840" cy="17076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17" y="1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9" y="4"/>
                  </a:cxn>
                </a:cxnLst>
                <a:rect l="0" t="0" r="r" b="b"/>
                <a:pathLst>
                  <a:path w="18" h="4">
                    <a:moveTo>
                      <a:pt x="9" y="4"/>
                    </a:moveTo>
                    <a:cubicBezTo>
                      <a:pt x="12" y="4"/>
                      <a:pt x="15" y="3"/>
                      <a:pt x="17" y="1"/>
                    </a:cubicBezTo>
                    <a:cubicBezTo>
                      <a:pt x="18" y="1"/>
                      <a:pt x="18" y="0"/>
                      <a:pt x="17" y="0"/>
                    </a:cubicBezTo>
                    <a:cubicBezTo>
                      <a:pt x="17" y="0"/>
                      <a:pt x="16" y="0"/>
                      <a:pt x="15" y="0"/>
                    </a:cubicBezTo>
                    <a:cubicBezTo>
                      <a:pt x="14" y="1"/>
                      <a:pt x="11" y="2"/>
                      <a:pt x="9" y="2"/>
                    </a:cubicBezTo>
                    <a:cubicBezTo>
                      <a:pt x="6" y="2"/>
                      <a:pt x="4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3" y="3"/>
                      <a:pt x="6" y="4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157" name="Freeform 109"/>
              <p:cNvSpPr>
                <a:spLocks noEditPoints="1"/>
              </p:cNvSpPr>
              <p:nvPr/>
            </p:nvSpPr>
            <p:spPr bwMode="auto">
              <a:xfrm>
                <a:off x="90350" y="930958"/>
                <a:ext cx="9144000" cy="670219"/>
              </a:xfrm>
              <a:custGeom>
                <a:avLst/>
                <a:gdLst/>
                <a:ahLst/>
                <a:cxnLst>
                  <a:cxn ang="0">
                    <a:pos x="1982" y="66"/>
                  </a:cxn>
                  <a:cxn ang="0">
                    <a:pos x="1919" y="93"/>
                  </a:cxn>
                  <a:cxn ang="0">
                    <a:pos x="1892" y="0"/>
                  </a:cxn>
                  <a:cxn ang="0">
                    <a:pos x="1873" y="1"/>
                  </a:cxn>
                  <a:cxn ang="0">
                    <a:pos x="1793" y="69"/>
                  </a:cxn>
                  <a:cxn ang="0">
                    <a:pos x="1690" y="84"/>
                  </a:cxn>
                  <a:cxn ang="0">
                    <a:pos x="1613" y="85"/>
                  </a:cxn>
                  <a:cxn ang="0">
                    <a:pos x="1578" y="72"/>
                  </a:cxn>
                  <a:cxn ang="0">
                    <a:pos x="1507" y="73"/>
                  </a:cxn>
                  <a:cxn ang="0">
                    <a:pos x="1489" y="56"/>
                  </a:cxn>
                  <a:cxn ang="0">
                    <a:pos x="1470" y="76"/>
                  </a:cxn>
                  <a:cxn ang="0">
                    <a:pos x="1383" y="100"/>
                  </a:cxn>
                  <a:cxn ang="0">
                    <a:pos x="1320" y="114"/>
                  </a:cxn>
                  <a:cxn ang="0">
                    <a:pos x="1257" y="128"/>
                  </a:cxn>
                  <a:cxn ang="0">
                    <a:pos x="1235" y="139"/>
                  </a:cxn>
                  <a:cxn ang="0">
                    <a:pos x="912" y="143"/>
                  </a:cxn>
                  <a:cxn ang="0">
                    <a:pos x="828" y="127"/>
                  </a:cxn>
                  <a:cxn ang="0">
                    <a:pos x="783" y="122"/>
                  </a:cxn>
                  <a:cxn ang="0">
                    <a:pos x="765" y="113"/>
                  </a:cxn>
                  <a:cxn ang="0">
                    <a:pos x="716" y="107"/>
                  </a:cxn>
                  <a:cxn ang="0">
                    <a:pos x="633" y="73"/>
                  </a:cxn>
                  <a:cxn ang="0">
                    <a:pos x="616" y="71"/>
                  </a:cxn>
                  <a:cxn ang="0">
                    <a:pos x="614" y="84"/>
                  </a:cxn>
                  <a:cxn ang="0">
                    <a:pos x="480" y="96"/>
                  </a:cxn>
                  <a:cxn ang="0">
                    <a:pos x="381" y="81"/>
                  </a:cxn>
                  <a:cxn ang="0">
                    <a:pos x="338" y="55"/>
                  </a:cxn>
                  <a:cxn ang="0">
                    <a:pos x="287" y="63"/>
                  </a:cxn>
                  <a:cxn ang="0">
                    <a:pos x="251" y="52"/>
                  </a:cxn>
                  <a:cxn ang="0">
                    <a:pos x="210" y="78"/>
                  </a:cxn>
                  <a:cxn ang="0">
                    <a:pos x="175" y="93"/>
                  </a:cxn>
                  <a:cxn ang="0">
                    <a:pos x="146" y="76"/>
                  </a:cxn>
                  <a:cxn ang="0">
                    <a:pos x="118" y="84"/>
                  </a:cxn>
                  <a:cxn ang="0">
                    <a:pos x="114" y="110"/>
                  </a:cxn>
                  <a:cxn ang="0">
                    <a:pos x="785" y="136"/>
                  </a:cxn>
                  <a:cxn ang="0">
                    <a:pos x="870" y="157"/>
                  </a:cxn>
                  <a:cxn ang="0">
                    <a:pos x="1272" y="141"/>
                  </a:cxn>
                  <a:cxn ang="0">
                    <a:pos x="1381" y="113"/>
                  </a:cxn>
                  <a:cxn ang="0">
                    <a:pos x="291" y="78"/>
                  </a:cxn>
                  <a:cxn ang="0">
                    <a:pos x="287" y="64"/>
                  </a:cxn>
                  <a:cxn ang="0">
                    <a:pos x="369" y="85"/>
                  </a:cxn>
                  <a:cxn ang="0">
                    <a:pos x="621" y="96"/>
                  </a:cxn>
                  <a:cxn ang="0">
                    <a:pos x="616" y="72"/>
                  </a:cxn>
                  <a:cxn ang="0">
                    <a:pos x="624" y="83"/>
                  </a:cxn>
                  <a:cxn ang="0">
                    <a:pos x="632" y="74"/>
                  </a:cxn>
                  <a:cxn ang="0">
                    <a:pos x="1490" y="77"/>
                  </a:cxn>
                  <a:cxn ang="0">
                    <a:pos x="1490" y="63"/>
                  </a:cxn>
                  <a:cxn ang="0">
                    <a:pos x="1477" y="92"/>
                  </a:cxn>
                  <a:cxn ang="0">
                    <a:pos x="1479" y="91"/>
                  </a:cxn>
                  <a:cxn ang="0">
                    <a:pos x="1498" y="86"/>
                  </a:cxn>
                  <a:cxn ang="0">
                    <a:pos x="1705" y="75"/>
                  </a:cxn>
                  <a:cxn ang="0">
                    <a:pos x="1721" y="97"/>
                  </a:cxn>
                  <a:cxn ang="0">
                    <a:pos x="1729" y="95"/>
                  </a:cxn>
                  <a:cxn ang="0">
                    <a:pos x="1724" y="92"/>
                  </a:cxn>
                  <a:cxn ang="0">
                    <a:pos x="1739" y="77"/>
                  </a:cxn>
                  <a:cxn ang="0">
                    <a:pos x="1759" y="97"/>
                  </a:cxn>
                  <a:cxn ang="0">
                    <a:pos x="1745" y="97"/>
                  </a:cxn>
                  <a:cxn ang="0">
                    <a:pos x="1775" y="97"/>
                  </a:cxn>
                  <a:cxn ang="0">
                    <a:pos x="1775" y="82"/>
                  </a:cxn>
                  <a:cxn ang="0">
                    <a:pos x="1799" y="63"/>
                  </a:cxn>
                  <a:cxn ang="0">
                    <a:pos x="1829" y="63"/>
                  </a:cxn>
                  <a:cxn ang="0">
                    <a:pos x="1993" y="76"/>
                  </a:cxn>
                </a:cxnLst>
                <a:rect l="0" t="0" r="r" b="b"/>
                <a:pathLst>
                  <a:path w="2142" h="157">
                    <a:moveTo>
                      <a:pt x="2142" y="97"/>
                    </a:moveTo>
                    <a:lnTo>
                      <a:pt x="2037" y="97"/>
                    </a:lnTo>
                    <a:cubicBezTo>
                      <a:pt x="2033" y="94"/>
                      <a:pt x="2030" y="91"/>
                      <a:pt x="2026" y="89"/>
                    </a:cubicBezTo>
                    <a:cubicBezTo>
                      <a:pt x="2026" y="88"/>
                      <a:pt x="2025" y="88"/>
                      <a:pt x="2025" y="88"/>
                    </a:cubicBezTo>
                    <a:cubicBezTo>
                      <a:pt x="2018" y="88"/>
                      <a:pt x="2012" y="88"/>
                      <a:pt x="2005" y="88"/>
                    </a:cubicBezTo>
                    <a:lnTo>
                      <a:pt x="2005" y="79"/>
                    </a:lnTo>
                    <a:cubicBezTo>
                      <a:pt x="2005" y="77"/>
                      <a:pt x="2003" y="75"/>
                      <a:pt x="2000" y="75"/>
                    </a:cubicBezTo>
                    <a:lnTo>
                      <a:pt x="1993" y="75"/>
                    </a:lnTo>
                    <a:lnTo>
                      <a:pt x="1993" y="73"/>
                    </a:lnTo>
                    <a:lnTo>
                      <a:pt x="1983" y="66"/>
                    </a:lnTo>
                    <a:lnTo>
                      <a:pt x="1982" y="66"/>
                    </a:lnTo>
                    <a:lnTo>
                      <a:pt x="1982" y="73"/>
                    </a:lnTo>
                    <a:lnTo>
                      <a:pt x="1971" y="66"/>
                    </a:lnTo>
                    <a:lnTo>
                      <a:pt x="1970" y="66"/>
                    </a:lnTo>
                    <a:lnTo>
                      <a:pt x="1970" y="73"/>
                    </a:lnTo>
                    <a:lnTo>
                      <a:pt x="1961" y="67"/>
                    </a:lnTo>
                    <a:lnTo>
                      <a:pt x="1961" y="55"/>
                    </a:lnTo>
                    <a:lnTo>
                      <a:pt x="1925" y="55"/>
                    </a:lnTo>
                    <a:lnTo>
                      <a:pt x="1925" y="97"/>
                    </a:lnTo>
                    <a:lnTo>
                      <a:pt x="1919" y="97"/>
                    </a:lnTo>
                    <a:cubicBezTo>
                      <a:pt x="1919" y="95"/>
                      <a:pt x="1919" y="94"/>
                      <a:pt x="1919" y="93"/>
                    </a:cubicBezTo>
                    <a:lnTo>
                      <a:pt x="1919" y="93"/>
                    </a:lnTo>
                    <a:lnTo>
                      <a:pt x="1919" y="69"/>
                    </a:lnTo>
                    <a:lnTo>
                      <a:pt x="1919" y="69"/>
                    </a:lnTo>
                    <a:cubicBezTo>
                      <a:pt x="1919" y="69"/>
                      <a:pt x="1919" y="69"/>
                      <a:pt x="1919" y="69"/>
                    </a:cubicBezTo>
                    <a:cubicBezTo>
                      <a:pt x="1915" y="69"/>
                      <a:pt x="1911" y="69"/>
                      <a:pt x="1907" y="69"/>
                    </a:cubicBezTo>
                    <a:cubicBezTo>
                      <a:pt x="1907" y="48"/>
                      <a:pt x="1907" y="28"/>
                      <a:pt x="1907" y="7"/>
                    </a:cubicBezTo>
                    <a:cubicBezTo>
                      <a:pt x="1907" y="5"/>
                      <a:pt x="1907" y="4"/>
                      <a:pt x="1907" y="3"/>
                    </a:cubicBezTo>
                    <a:lnTo>
                      <a:pt x="1907" y="3"/>
                    </a:lnTo>
                    <a:cubicBezTo>
                      <a:pt x="1907" y="2"/>
                      <a:pt x="1906" y="2"/>
                      <a:pt x="1906" y="1"/>
                    </a:cubicBezTo>
                    <a:cubicBezTo>
                      <a:pt x="1906" y="1"/>
                      <a:pt x="1905" y="1"/>
                      <a:pt x="1905" y="1"/>
                    </a:cubicBezTo>
                    <a:cubicBezTo>
                      <a:pt x="1904" y="0"/>
                      <a:pt x="1903" y="0"/>
                      <a:pt x="1901" y="0"/>
                    </a:cubicBezTo>
                    <a:lnTo>
                      <a:pt x="1892" y="0"/>
                    </a:lnTo>
                    <a:cubicBezTo>
                      <a:pt x="1891" y="0"/>
                      <a:pt x="1890" y="0"/>
                      <a:pt x="1889" y="0"/>
                    </a:cubicBezTo>
                    <a:cubicBezTo>
                      <a:pt x="1888" y="0"/>
                      <a:pt x="1888" y="1"/>
                      <a:pt x="1888" y="1"/>
                    </a:cubicBezTo>
                    <a:cubicBezTo>
                      <a:pt x="1887" y="1"/>
                      <a:pt x="1886" y="2"/>
                      <a:pt x="1886" y="3"/>
                    </a:cubicBezTo>
                    <a:cubicBezTo>
                      <a:pt x="1886" y="3"/>
                      <a:pt x="1886" y="4"/>
                      <a:pt x="1886" y="4"/>
                    </a:cubicBezTo>
                    <a:cubicBezTo>
                      <a:pt x="1887" y="26"/>
                      <a:pt x="1887" y="47"/>
                      <a:pt x="1887" y="69"/>
                    </a:cubicBezTo>
                    <a:cubicBezTo>
                      <a:pt x="1883" y="69"/>
                      <a:pt x="1879" y="69"/>
                      <a:pt x="1875" y="69"/>
                    </a:cubicBezTo>
                    <a:cubicBezTo>
                      <a:pt x="1875" y="48"/>
                      <a:pt x="1875" y="28"/>
                      <a:pt x="1875" y="7"/>
                    </a:cubicBezTo>
                    <a:cubicBezTo>
                      <a:pt x="1875" y="5"/>
                      <a:pt x="1875" y="4"/>
                      <a:pt x="1875" y="3"/>
                    </a:cubicBezTo>
                    <a:lnTo>
                      <a:pt x="1875" y="3"/>
                    </a:lnTo>
                    <a:cubicBezTo>
                      <a:pt x="1875" y="2"/>
                      <a:pt x="1874" y="2"/>
                      <a:pt x="1874" y="1"/>
                    </a:cubicBezTo>
                    <a:cubicBezTo>
                      <a:pt x="1874" y="1"/>
                      <a:pt x="1873" y="1"/>
                      <a:pt x="1873" y="1"/>
                    </a:cubicBezTo>
                    <a:cubicBezTo>
                      <a:pt x="1872" y="0"/>
                      <a:pt x="1871" y="0"/>
                      <a:pt x="1869" y="0"/>
                    </a:cubicBezTo>
                    <a:lnTo>
                      <a:pt x="1860" y="0"/>
                    </a:lnTo>
                    <a:cubicBezTo>
                      <a:pt x="1859" y="0"/>
                      <a:pt x="1858" y="0"/>
                      <a:pt x="1857" y="0"/>
                    </a:cubicBezTo>
                    <a:cubicBezTo>
                      <a:pt x="1856" y="0"/>
                      <a:pt x="1856" y="1"/>
                      <a:pt x="1856" y="1"/>
                    </a:cubicBezTo>
                    <a:cubicBezTo>
                      <a:pt x="1855" y="1"/>
                      <a:pt x="1854" y="2"/>
                      <a:pt x="1854" y="3"/>
                    </a:cubicBezTo>
                    <a:cubicBezTo>
                      <a:pt x="1854" y="3"/>
                      <a:pt x="1854" y="4"/>
                      <a:pt x="1854" y="4"/>
                    </a:cubicBezTo>
                    <a:cubicBezTo>
                      <a:pt x="1854" y="26"/>
                      <a:pt x="1854" y="47"/>
                      <a:pt x="1854" y="69"/>
                    </a:cubicBezTo>
                    <a:cubicBezTo>
                      <a:pt x="1853" y="69"/>
                      <a:pt x="1851" y="69"/>
                      <a:pt x="1849" y="69"/>
                    </a:cubicBezTo>
                    <a:cubicBezTo>
                      <a:pt x="1849" y="66"/>
                      <a:pt x="1849" y="62"/>
                      <a:pt x="1849" y="59"/>
                    </a:cubicBezTo>
                    <a:cubicBezTo>
                      <a:pt x="1830" y="59"/>
                      <a:pt x="1812" y="59"/>
                      <a:pt x="1793" y="59"/>
                    </a:cubicBezTo>
                    <a:cubicBezTo>
                      <a:pt x="1793" y="63"/>
                      <a:pt x="1793" y="66"/>
                      <a:pt x="1793" y="69"/>
                    </a:cubicBezTo>
                    <a:cubicBezTo>
                      <a:pt x="1790" y="69"/>
                      <a:pt x="1788" y="69"/>
                      <a:pt x="1785" y="69"/>
                    </a:cubicBezTo>
                    <a:lnTo>
                      <a:pt x="1785" y="71"/>
                    </a:lnTo>
                    <a:cubicBezTo>
                      <a:pt x="1782" y="71"/>
                      <a:pt x="1780" y="71"/>
                      <a:pt x="1777" y="71"/>
                    </a:cubicBezTo>
                    <a:cubicBezTo>
                      <a:pt x="1775" y="64"/>
                      <a:pt x="1768" y="59"/>
                      <a:pt x="1760" y="59"/>
                    </a:cubicBezTo>
                    <a:cubicBezTo>
                      <a:pt x="1752" y="59"/>
                      <a:pt x="1745" y="64"/>
                      <a:pt x="1743" y="71"/>
                    </a:cubicBezTo>
                    <a:lnTo>
                      <a:pt x="1739" y="71"/>
                    </a:lnTo>
                    <a:cubicBezTo>
                      <a:pt x="1737" y="64"/>
                      <a:pt x="1730" y="59"/>
                      <a:pt x="1722" y="59"/>
                    </a:cubicBezTo>
                    <a:cubicBezTo>
                      <a:pt x="1713" y="59"/>
                      <a:pt x="1706" y="65"/>
                      <a:pt x="1705" y="73"/>
                    </a:cubicBezTo>
                    <a:lnTo>
                      <a:pt x="1694" y="73"/>
                    </a:lnTo>
                    <a:cubicBezTo>
                      <a:pt x="1692" y="73"/>
                      <a:pt x="1690" y="74"/>
                      <a:pt x="1690" y="76"/>
                    </a:cubicBezTo>
                    <a:lnTo>
                      <a:pt x="1690" y="84"/>
                    </a:lnTo>
                    <a:cubicBezTo>
                      <a:pt x="1685" y="85"/>
                      <a:pt x="1681" y="89"/>
                      <a:pt x="1681" y="93"/>
                    </a:cubicBezTo>
                    <a:lnTo>
                      <a:pt x="1681" y="96"/>
                    </a:lnTo>
                    <a:lnTo>
                      <a:pt x="1669" y="96"/>
                    </a:lnTo>
                    <a:lnTo>
                      <a:pt x="1669" y="44"/>
                    </a:lnTo>
                    <a:lnTo>
                      <a:pt x="1661" y="44"/>
                    </a:lnTo>
                    <a:lnTo>
                      <a:pt x="1661" y="41"/>
                    </a:lnTo>
                    <a:lnTo>
                      <a:pt x="1634" y="41"/>
                    </a:lnTo>
                    <a:lnTo>
                      <a:pt x="1634" y="44"/>
                    </a:lnTo>
                    <a:lnTo>
                      <a:pt x="1626" y="44"/>
                    </a:lnTo>
                    <a:lnTo>
                      <a:pt x="1626" y="85"/>
                    </a:lnTo>
                    <a:lnTo>
                      <a:pt x="1613" y="85"/>
                    </a:lnTo>
                    <a:lnTo>
                      <a:pt x="1613" y="88"/>
                    </a:lnTo>
                    <a:lnTo>
                      <a:pt x="1607" y="88"/>
                    </a:lnTo>
                    <a:lnTo>
                      <a:pt x="1607" y="72"/>
                    </a:lnTo>
                    <a:lnTo>
                      <a:pt x="1604" y="72"/>
                    </a:lnTo>
                    <a:lnTo>
                      <a:pt x="1601" y="72"/>
                    </a:lnTo>
                    <a:lnTo>
                      <a:pt x="1601" y="88"/>
                    </a:lnTo>
                    <a:lnTo>
                      <a:pt x="1596" y="88"/>
                    </a:lnTo>
                    <a:lnTo>
                      <a:pt x="1596" y="69"/>
                    </a:lnTo>
                    <a:lnTo>
                      <a:pt x="1578" y="66"/>
                    </a:lnTo>
                    <a:lnTo>
                      <a:pt x="1578" y="69"/>
                    </a:lnTo>
                    <a:lnTo>
                      <a:pt x="1578" y="72"/>
                    </a:lnTo>
                    <a:lnTo>
                      <a:pt x="1560" y="76"/>
                    </a:lnTo>
                    <a:lnTo>
                      <a:pt x="1560" y="85"/>
                    </a:lnTo>
                    <a:lnTo>
                      <a:pt x="1560" y="96"/>
                    </a:lnTo>
                    <a:lnTo>
                      <a:pt x="1557" y="96"/>
                    </a:lnTo>
                    <a:lnTo>
                      <a:pt x="1549" y="88"/>
                    </a:lnTo>
                    <a:lnTo>
                      <a:pt x="1519" y="79"/>
                    </a:lnTo>
                    <a:cubicBezTo>
                      <a:pt x="1512" y="80"/>
                      <a:pt x="1514" y="82"/>
                      <a:pt x="1507" y="83"/>
                    </a:cubicBezTo>
                    <a:lnTo>
                      <a:pt x="1507" y="78"/>
                    </a:lnTo>
                    <a:lnTo>
                      <a:pt x="1504" y="78"/>
                    </a:lnTo>
                    <a:lnTo>
                      <a:pt x="1504" y="72"/>
                    </a:lnTo>
                    <a:lnTo>
                      <a:pt x="1507" y="73"/>
                    </a:lnTo>
                    <a:lnTo>
                      <a:pt x="1508" y="70"/>
                    </a:lnTo>
                    <a:lnTo>
                      <a:pt x="1492" y="63"/>
                    </a:lnTo>
                    <a:lnTo>
                      <a:pt x="1490" y="56"/>
                    </a:lnTo>
                    <a:cubicBezTo>
                      <a:pt x="1490" y="56"/>
                      <a:pt x="1490" y="56"/>
                      <a:pt x="1490" y="56"/>
                    </a:cubicBezTo>
                    <a:cubicBezTo>
                      <a:pt x="1490" y="56"/>
                      <a:pt x="1490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9" y="56"/>
                      <a:pt x="1489" y="56"/>
                    </a:cubicBezTo>
                    <a:cubicBezTo>
                      <a:pt x="1489" y="56"/>
                      <a:pt x="1488" y="56"/>
                      <a:pt x="1488" y="56"/>
                    </a:cubicBezTo>
                    <a:lnTo>
                      <a:pt x="1487" y="61"/>
                    </a:lnTo>
                    <a:lnTo>
                      <a:pt x="1487" y="61"/>
                    </a:lnTo>
                    <a:lnTo>
                      <a:pt x="1487" y="61"/>
                    </a:lnTo>
                    <a:lnTo>
                      <a:pt x="1478" y="57"/>
                    </a:lnTo>
                    <a:lnTo>
                      <a:pt x="1479" y="53"/>
                    </a:lnTo>
                    <a:lnTo>
                      <a:pt x="1476" y="47"/>
                    </a:lnTo>
                    <a:cubicBezTo>
                      <a:pt x="1465" y="52"/>
                      <a:pt x="1469" y="70"/>
                      <a:pt x="1469" y="70"/>
                    </a:cubicBezTo>
                    <a:cubicBezTo>
                      <a:pt x="1470" y="70"/>
                      <a:pt x="1470" y="71"/>
                      <a:pt x="1470" y="71"/>
                    </a:cubicBezTo>
                    <a:lnTo>
                      <a:pt x="1470" y="76"/>
                    </a:lnTo>
                    <a:lnTo>
                      <a:pt x="1470" y="94"/>
                    </a:lnTo>
                    <a:lnTo>
                      <a:pt x="1463" y="96"/>
                    </a:lnTo>
                    <a:lnTo>
                      <a:pt x="1444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2" y="96"/>
                    </a:lnTo>
                    <a:lnTo>
                      <a:pt x="1441" y="96"/>
                    </a:lnTo>
                    <a:lnTo>
                      <a:pt x="1424" y="96"/>
                    </a:lnTo>
                    <a:lnTo>
                      <a:pt x="1403" y="96"/>
                    </a:lnTo>
                    <a:cubicBezTo>
                      <a:pt x="1400" y="96"/>
                      <a:pt x="1398" y="96"/>
                      <a:pt x="1395" y="97"/>
                    </a:cubicBezTo>
                    <a:cubicBezTo>
                      <a:pt x="1391" y="97"/>
                      <a:pt x="1387" y="98"/>
                      <a:pt x="1383" y="100"/>
                    </a:cubicBezTo>
                    <a:cubicBezTo>
                      <a:pt x="1380" y="102"/>
                      <a:pt x="1378" y="103"/>
                      <a:pt x="1375" y="105"/>
                    </a:cubicBezTo>
                    <a:cubicBezTo>
                      <a:pt x="1374" y="106"/>
                      <a:pt x="1373" y="106"/>
                      <a:pt x="1372" y="107"/>
                    </a:cubicBezTo>
                    <a:cubicBezTo>
                      <a:pt x="1370" y="108"/>
                      <a:pt x="1368" y="110"/>
                      <a:pt x="1365" y="111"/>
                    </a:cubicBezTo>
                    <a:cubicBezTo>
                      <a:pt x="1363" y="111"/>
                      <a:pt x="1360" y="112"/>
                      <a:pt x="1357" y="112"/>
                    </a:cubicBezTo>
                    <a:cubicBezTo>
                      <a:pt x="1356" y="112"/>
                      <a:pt x="1355" y="112"/>
                      <a:pt x="1354" y="112"/>
                    </a:cubicBezTo>
                    <a:cubicBezTo>
                      <a:pt x="1350" y="113"/>
                      <a:pt x="1347" y="113"/>
                      <a:pt x="1343" y="113"/>
                    </a:cubicBezTo>
                    <a:lnTo>
                      <a:pt x="1332" y="113"/>
                    </a:lnTo>
                    <a:cubicBezTo>
                      <a:pt x="1330" y="113"/>
                      <a:pt x="1329" y="113"/>
                      <a:pt x="1327" y="113"/>
                    </a:cubicBezTo>
                    <a:cubicBezTo>
                      <a:pt x="1326" y="113"/>
                      <a:pt x="1324" y="113"/>
                      <a:pt x="1323" y="113"/>
                    </a:cubicBezTo>
                    <a:cubicBezTo>
                      <a:pt x="1322" y="113"/>
                      <a:pt x="1321" y="113"/>
                      <a:pt x="1320" y="114"/>
                    </a:cubicBezTo>
                    <a:cubicBezTo>
                      <a:pt x="1320" y="114"/>
                      <a:pt x="1320" y="114"/>
                      <a:pt x="1320" y="114"/>
                    </a:cubicBezTo>
                    <a:cubicBezTo>
                      <a:pt x="1320" y="113"/>
                      <a:pt x="1319" y="113"/>
                      <a:pt x="1318" y="114"/>
                    </a:cubicBezTo>
                    <a:cubicBezTo>
                      <a:pt x="1318" y="114"/>
                      <a:pt x="1318" y="114"/>
                      <a:pt x="1318" y="114"/>
                    </a:cubicBezTo>
                    <a:cubicBezTo>
                      <a:pt x="1317" y="115"/>
                      <a:pt x="1315" y="115"/>
                      <a:pt x="1314" y="116"/>
                    </a:cubicBezTo>
                    <a:cubicBezTo>
                      <a:pt x="1312" y="117"/>
                      <a:pt x="1311" y="118"/>
                      <a:pt x="1309" y="119"/>
                    </a:cubicBezTo>
                    <a:cubicBezTo>
                      <a:pt x="1307" y="120"/>
                      <a:pt x="1305" y="122"/>
                      <a:pt x="1304" y="123"/>
                    </a:cubicBezTo>
                    <a:cubicBezTo>
                      <a:pt x="1301" y="125"/>
                      <a:pt x="1297" y="126"/>
                      <a:pt x="1293" y="127"/>
                    </a:cubicBezTo>
                    <a:lnTo>
                      <a:pt x="1293" y="127"/>
                    </a:lnTo>
                    <a:cubicBezTo>
                      <a:pt x="1291" y="127"/>
                      <a:pt x="1290" y="127"/>
                      <a:pt x="1288" y="127"/>
                    </a:cubicBezTo>
                    <a:cubicBezTo>
                      <a:pt x="1283" y="127"/>
                      <a:pt x="1277" y="127"/>
                      <a:pt x="1272" y="127"/>
                    </a:cubicBezTo>
                    <a:cubicBezTo>
                      <a:pt x="1268" y="127"/>
                      <a:pt x="1264" y="127"/>
                      <a:pt x="1260" y="127"/>
                    </a:cubicBezTo>
                    <a:lnTo>
                      <a:pt x="1257" y="128"/>
                    </a:lnTo>
                    <a:cubicBezTo>
                      <a:pt x="1254" y="128"/>
                      <a:pt x="1250" y="130"/>
                      <a:pt x="1248" y="131"/>
                    </a:cubicBezTo>
                    <a:cubicBezTo>
                      <a:pt x="1247" y="131"/>
                      <a:pt x="1246" y="130"/>
                      <a:pt x="1245" y="130"/>
                    </a:cubicBezTo>
                    <a:cubicBezTo>
                      <a:pt x="1245" y="130"/>
                      <a:pt x="1244" y="130"/>
                      <a:pt x="1243" y="130"/>
                    </a:cubicBezTo>
                    <a:cubicBezTo>
                      <a:pt x="1243" y="130"/>
                      <a:pt x="1243" y="131"/>
                      <a:pt x="1243" y="131"/>
                    </a:cubicBezTo>
                    <a:cubicBezTo>
                      <a:pt x="1244" y="132"/>
                      <a:pt x="1245" y="132"/>
                      <a:pt x="1246" y="132"/>
                    </a:cubicBezTo>
                    <a:cubicBezTo>
                      <a:pt x="1245" y="133"/>
                      <a:pt x="1244" y="133"/>
                      <a:pt x="1243" y="134"/>
                    </a:cubicBezTo>
                    <a:cubicBezTo>
                      <a:pt x="1242" y="135"/>
                      <a:pt x="1241" y="135"/>
                      <a:pt x="1240" y="136"/>
                    </a:cubicBezTo>
                    <a:cubicBezTo>
                      <a:pt x="1240" y="136"/>
                      <a:pt x="1240" y="136"/>
                      <a:pt x="1240" y="136"/>
                    </a:cubicBezTo>
                    <a:cubicBezTo>
                      <a:pt x="1239" y="137"/>
                      <a:pt x="1239" y="137"/>
                      <a:pt x="1239" y="137"/>
                    </a:cubicBezTo>
                    <a:cubicBezTo>
                      <a:pt x="1238" y="138"/>
                      <a:pt x="1237" y="138"/>
                      <a:pt x="1236" y="139"/>
                    </a:cubicBezTo>
                    <a:cubicBezTo>
                      <a:pt x="1236" y="139"/>
                      <a:pt x="1236" y="139"/>
                      <a:pt x="1235" y="139"/>
                    </a:cubicBezTo>
                    <a:cubicBezTo>
                      <a:pt x="1234" y="139"/>
                      <a:pt x="1233" y="139"/>
                      <a:pt x="1233" y="138"/>
                    </a:cubicBezTo>
                    <a:cubicBezTo>
                      <a:pt x="1232" y="138"/>
                      <a:pt x="1231" y="138"/>
                      <a:pt x="1231" y="138"/>
                    </a:cubicBezTo>
                    <a:cubicBezTo>
                      <a:pt x="1230" y="138"/>
                      <a:pt x="1230" y="139"/>
                      <a:pt x="1231" y="139"/>
                    </a:cubicBezTo>
                    <a:cubicBezTo>
                      <a:pt x="1231" y="140"/>
                      <a:pt x="1232" y="140"/>
                      <a:pt x="1233" y="140"/>
                    </a:cubicBezTo>
                    <a:cubicBezTo>
                      <a:pt x="1231" y="141"/>
                      <a:pt x="1230" y="141"/>
                      <a:pt x="1229" y="142"/>
                    </a:cubicBezTo>
                    <a:cubicBezTo>
                      <a:pt x="1225" y="143"/>
                      <a:pt x="1222" y="143"/>
                      <a:pt x="1219" y="143"/>
                    </a:cubicBezTo>
                    <a:cubicBezTo>
                      <a:pt x="1219" y="143"/>
                      <a:pt x="1219" y="143"/>
                      <a:pt x="1218" y="143"/>
                    </a:cubicBezTo>
                    <a:cubicBezTo>
                      <a:pt x="1216" y="143"/>
                      <a:pt x="1213" y="143"/>
                      <a:pt x="1210" y="143"/>
                    </a:cubicBezTo>
                    <a:lnTo>
                      <a:pt x="1177" y="143"/>
                    </a:lnTo>
                    <a:lnTo>
                      <a:pt x="1044" y="143"/>
                    </a:lnTo>
                    <a:lnTo>
                      <a:pt x="912" y="143"/>
                    </a:lnTo>
                    <a:lnTo>
                      <a:pt x="878" y="143"/>
                    </a:lnTo>
                    <a:cubicBezTo>
                      <a:pt x="875" y="143"/>
                      <a:pt x="873" y="143"/>
                      <a:pt x="870" y="143"/>
                    </a:cubicBezTo>
                    <a:cubicBezTo>
                      <a:pt x="870" y="143"/>
                      <a:pt x="869" y="143"/>
                      <a:pt x="869" y="143"/>
                    </a:cubicBezTo>
                    <a:cubicBezTo>
                      <a:pt x="866" y="143"/>
                      <a:pt x="863" y="143"/>
                      <a:pt x="860" y="142"/>
                    </a:cubicBezTo>
                    <a:cubicBezTo>
                      <a:pt x="857" y="141"/>
                      <a:pt x="854" y="140"/>
                      <a:pt x="852" y="139"/>
                    </a:cubicBezTo>
                    <a:cubicBezTo>
                      <a:pt x="851" y="138"/>
                      <a:pt x="850" y="138"/>
                      <a:pt x="849" y="137"/>
                    </a:cubicBezTo>
                    <a:cubicBezTo>
                      <a:pt x="849" y="137"/>
                      <a:pt x="849" y="137"/>
                      <a:pt x="849" y="136"/>
                    </a:cubicBezTo>
                    <a:cubicBezTo>
                      <a:pt x="848" y="136"/>
                      <a:pt x="848" y="136"/>
                      <a:pt x="848" y="136"/>
                    </a:cubicBezTo>
                    <a:cubicBezTo>
                      <a:pt x="847" y="135"/>
                      <a:pt x="846" y="135"/>
                      <a:pt x="845" y="134"/>
                    </a:cubicBezTo>
                    <a:cubicBezTo>
                      <a:pt x="841" y="131"/>
                      <a:pt x="836" y="129"/>
                      <a:pt x="831" y="128"/>
                    </a:cubicBezTo>
                    <a:lnTo>
                      <a:pt x="828" y="127"/>
                    </a:lnTo>
                    <a:cubicBezTo>
                      <a:pt x="824" y="127"/>
                      <a:pt x="820" y="127"/>
                      <a:pt x="817" y="127"/>
                    </a:cubicBezTo>
                    <a:cubicBezTo>
                      <a:pt x="811" y="127"/>
                      <a:pt x="806" y="127"/>
                      <a:pt x="800" y="127"/>
                    </a:cubicBezTo>
                    <a:cubicBezTo>
                      <a:pt x="798" y="127"/>
                      <a:pt x="797" y="127"/>
                      <a:pt x="796" y="127"/>
                    </a:cubicBezTo>
                    <a:lnTo>
                      <a:pt x="796" y="127"/>
                    </a:lnTo>
                    <a:cubicBezTo>
                      <a:pt x="793" y="127"/>
                      <a:pt x="791" y="126"/>
                      <a:pt x="788" y="125"/>
                    </a:cubicBezTo>
                    <a:cubicBezTo>
                      <a:pt x="788" y="125"/>
                      <a:pt x="789" y="125"/>
                      <a:pt x="789" y="125"/>
                    </a:cubicBezTo>
                    <a:cubicBezTo>
                      <a:pt x="792" y="125"/>
                      <a:pt x="795" y="124"/>
                      <a:pt x="797" y="123"/>
                    </a:cubicBezTo>
                    <a:cubicBezTo>
                      <a:pt x="798" y="123"/>
                      <a:pt x="798" y="122"/>
                      <a:pt x="797" y="122"/>
                    </a:cubicBezTo>
                    <a:cubicBezTo>
                      <a:pt x="797" y="122"/>
                      <a:pt x="796" y="122"/>
                      <a:pt x="795" y="122"/>
                    </a:cubicBezTo>
                    <a:cubicBezTo>
                      <a:pt x="793" y="123"/>
                      <a:pt x="791" y="124"/>
                      <a:pt x="789" y="124"/>
                    </a:cubicBezTo>
                    <a:cubicBezTo>
                      <a:pt x="787" y="124"/>
                      <a:pt x="785" y="123"/>
                      <a:pt x="783" y="122"/>
                    </a:cubicBezTo>
                    <a:cubicBezTo>
                      <a:pt x="782" y="121"/>
                      <a:pt x="780" y="120"/>
                      <a:pt x="779" y="119"/>
                    </a:cubicBezTo>
                    <a:cubicBezTo>
                      <a:pt x="778" y="118"/>
                      <a:pt x="777" y="118"/>
                      <a:pt x="776" y="117"/>
                    </a:cubicBezTo>
                    <a:cubicBezTo>
                      <a:pt x="776" y="117"/>
                      <a:pt x="776" y="117"/>
                      <a:pt x="776" y="117"/>
                    </a:cubicBezTo>
                    <a:cubicBezTo>
                      <a:pt x="779" y="117"/>
                      <a:pt x="782" y="116"/>
                      <a:pt x="785" y="115"/>
                    </a:cubicBezTo>
                    <a:cubicBezTo>
                      <a:pt x="785" y="115"/>
                      <a:pt x="785" y="114"/>
                      <a:pt x="785" y="114"/>
                    </a:cubicBezTo>
                    <a:cubicBezTo>
                      <a:pt x="784" y="113"/>
                      <a:pt x="783" y="113"/>
                      <a:pt x="783" y="114"/>
                    </a:cubicBezTo>
                    <a:cubicBezTo>
                      <a:pt x="781" y="115"/>
                      <a:pt x="779" y="115"/>
                      <a:pt x="776" y="115"/>
                    </a:cubicBezTo>
                    <a:cubicBezTo>
                      <a:pt x="774" y="115"/>
                      <a:pt x="771" y="115"/>
                      <a:pt x="770" y="114"/>
                    </a:cubicBezTo>
                    <a:cubicBezTo>
                      <a:pt x="769" y="113"/>
                      <a:pt x="768" y="113"/>
                      <a:pt x="768" y="114"/>
                    </a:cubicBezTo>
                    <a:cubicBezTo>
                      <a:pt x="768" y="114"/>
                      <a:pt x="768" y="114"/>
                      <a:pt x="768" y="114"/>
                    </a:cubicBezTo>
                    <a:cubicBezTo>
                      <a:pt x="767" y="113"/>
                      <a:pt x="766" y="113"/>
                      <a:pt x="765" y="113"/>
                    </a:cubicBezTo>
                    <a:cubicBezTo>
                      <a:pt x="764" y="113"/>
                      <a:pt x="763" y="113"/>
                      <a:pt x="761" y="113"/>
                    </a:cubicBezTo>
                    <a:cubicBezTo>
                      <a:pt x="759" y="113"/>
                      <a:pt x="758" y="113"/>
                      <a:pt x="756" y="113"/>
                    </a:cubicBezTo>
                    <a:lnTo>
                      <a:pt x="745" y="113"/>
                    </a:lnTo>
                    <a:cubicBezTo>
                      <a:pt x="741" y="113"/>
                      <a:pt x="738" y="113"/>
                      <a:pt x="734" y="112"/>
                    </a:cubicBezTo>
                    <a:cubicBezTo>
                      <a:pt x="733" y="112"/>
                      <a:pt x="732" y="112"/>
                      <a:pt x="731" y="112"/>
                    </a:cubicBezTo>
                    <a:cubicBezTo>
                      <a:pt x="728" y="112"/>
                      <a:pt x="725" y="111"/>
                      <a:pt x="723" y="111"/>
                    </a:cubicBezTo>
                    <a:cubicBezTo>
                      <a:pt x="721" y="110"/>
                      <a:pt x="719" y="109"/>
                      <a:pt x="718" y="108"/>
                    </a:cubicBezTo>
                    <a:cubicBezTo>
                      <a:pt x="719" y="108"/>
                      <a:pt x="721" y="107"/>
                      <a:pt x="722" y="107"/>
                    </a:cubicBezTo>
                    <a:cubicBezTo>
                      <a:pt x="723" y="106"/>
                      <a:pt x="723" y="106"/>
                      <a:pt x="722" y="106"/>
                    </a:cubicBezTo>
                    <a:cubicBezTo>
                      <a:pt x="721" y="105"/>
                      <a:pt x="721" y="105"/>
                      <a:pt x="720" y="106"/>
                    </a:cubicBezTo>
                    <a:cubicBezTo>
                      <a:pt x="719" y="106"/>
                      <a:pt x="717" y="107"/>
                      <a:pt x="716" y="107"/>
                    </a:cubicBezTo>
                    <a:cubicBezTo>
                      <a:pt x="715" y="106"/>
                      <a:pt x="714" y="106"/>
                      <a:pt x="713" y="105"/>
                    </a:cubicBezTo>
                    <a:cubicBezTo>
                      <a:pt x="711" y="103"/>
                      <a:pt x="708" y="102"/>
                      <a:pt x="705" y="100"/>
                    </a:cubicBezTo>
                    <a:cubicBezTo>
                      <a:pt x="701" y="98"/>
                      <a:pt x="697" y="97"/>
                      <a:pt x="693" y="97"/>
                    </a:cubicBezTo>
                    <a:cubicBezTo>
                      <a:pt x="690" y="97"/>
                      <a:pt x="688" y="96"/>
                      <a:pt x="685" y="96"/>
                    </a:cubicBezTo>
                    <a:lnTo>
                      <a:pt x="664" y="96"/>
                    </a:lnTo>
                    <a:lnTo>
                      <a:pt x="635" y="96"/>
                    </a:lnTo>
                    <a:lnTo>
                      <a:pt x="633" y="74"/>
                    </a:lnTo>
                    <a:lnTo>
                      <a:pt x="633" y="74"/>
                    </a:lnTo>
                    <a:cubicBezTo>
                      <a:pt x="646" y="83"/>
                      <a:pt x="644" y="81"/>
                      <a:pt x="644" y="81"/>
                    </a:cubicBezTo>
                    <a:cubicBezTo>
                      <a:pt x="644" y="80"/>
                      <a:pt x="635" y="74"/>
                      <a:pt x="635" y="74"/>
                    </a:cubicBezTo>
                    <a:lnTo>
                      <a:pt x="633" y="73"/>
                    </a:lnTo>
                    <a:cubicBezTo>
                      <a:pt x="633" y="73"/>
                      <a:pt x="633" y="73"/>
                      <a:pt x="633" y="73"/>
                    </a:cubicBezTo>
                    <a:lnTo>
                      <a:pt x="633" y="73"/>
                    </a:lnTo>
                    <a:cubicBezTo>
                      <a:pt x="639" y="59"/>
                      <a:pt x="637" y="61"/>
                      <a:pt x="637" y="61"/>
                    </a:cubicBezTo>
                    <a:cubicBezTo>
                      <a:pt x="636" y="62"/>
                      <a:pt x="632" y="71"/>
                      <a:pt x="632" y="71"/>
                    </a:cubicBezTo>
                    <a:lnTo>
                      <a:pt x="632" y="73"/>
                    </a:lnTo>
                    <a:cubicBezTo>
                      <a:pt x="632" y="73"/>
                      <a:pt x="632" y="73"/>
                      <a:pt x="632" y="73"/>
                    </a:cubicBezTo>
                    <a:lnTo>
                      <a:pt x="631" y="73"/>
                    </a:lnTo>
                    <a:cubicBezTo>
                      <a:pt x="626" y="74"/>
                      <a:pt x="623" y="74"/>
                      <a:pt x="621" y="74"/>
                    </a:cubicBezTo>
                    <a:cubicBezTo>
                      <a:pt x="620" y="73"/>
                      <a:pt x="618" y="72"/>
                      <a:pt x="618" y="72"/>
                    </a:cubicBezTo>
                    <a:lnTo>
                      <a:pt x="616" y="72"/>
                    </a:lnTo>
                    <a:cubicBezTo>
                      <a:pt x="616" y="72"/>
                      <a:pt x="616" y="71"/>
                      <a:pt x="616" y="71"/>
                    </a:cubicBezTo>
                    <a:lnTo>
                      <a:pt x="616" y="71"/>
                    </a:lnTo>
                    <a:cubicBezTo>
                      <a:pt x="623" y="57"/>
                      <a:pt x="621" y="59"/>
                      <a:pt x="621" y="59"/>
                    </a:cubicBezTo>
                    <a:cubicBezTo>
                      <a:pt x="620" y="59"/>
                      <a:pt x="615" y="70"/>
                      <a:pt x="615" y="70"/>
                    </a:cubicBezTo>
                    <a:lnTo>
                      <a:pt x="615" y="71"/>
                    </a:lnTo>
                    <a:cubicBezTo>
                      <a:pt x="615" y="71"/>
                      <a:pt x="615" y="71"/>
                      <a:pt x="615" y="71"/>
                    </a:cubicBezTo>
                    <a:lnTo>
                      <a:pt x="614" y="71"/>
                    </a:lnTo>
                    <a:cubicBezTo>
                      <a:pt x="597" y="73"/>
                      <a:pt x="600" y="74"/>
                      <a:pt x="600" y="74"/>
                    </a:cubicBezTo>
                    <a:cubicBezTo>
                      <a:pt x="601" y="74"/>
                      <a:pt x="613" y="73"/>
                      <a:pt x="613" y="73"/>
                    </a:cubicBezTo>
                    <a:lnTo>
                      <a:pt x="615" y="72"/>
                    </a:lnTo>
                    <a:cubicBezTo>
                      <a:pt x="615" y="72"/>
                      <a:pt x="615" y="72"/>
                      <a:pt x="615" y="72"/>
                    </a:cubicBezTo>
                    <a:lnTo>
                      <a:pt x="614" y="84"/>
                    </a:lnTo>
                    <a:cubicBezTo>
                      <a:pt x="614" y="84"/>
                      <a:pt x="614" y="84"/>
                      <a:pt x="614" y="84"/>
                    </a:cubicBezTo>
                    <a:lnTo>
                      <a:pt x="613" y="96"/>
                    </a:lnTo>
                    <a:lnTo>
                      <a:pt x="592" y="96"/>
                    </a:lnTo>
                    <a:lnTo>
                      <a:pt x="592" y="78"/>
                    </a:lnTo>
                    <a:lnTo>
                      <a:pt x="574" y="78"/>
                    </a:lnTo>
                    <a:lnTo>
                      <a:pt x="574" y="72"/>
                    </a:lnTo>
                    <a:lnTo>
                      <a:pt x="506" y="72"/>
                    </a:lnTo>
                    <a:lnTo>
                      <a:pt x="506" y="78"/>
                    </a:lnTo>
                    <a:lnTo>
                      <a:pt x="487" y="78"/>
                    </a:lnTo>
                    <a:lnTo>
                      <a:pt x="487" y="96"/>
                    </a:lnTo>
                    <a:lnTo>
                      <a:pt x="480" y="96"/>
                    </a:lnTo>
                    <a:lnTo>
                      <a:pt x="480" y="75"/>
                    </a:lnTo>
                    <a:lnTo>
                      <a:pt x="480" y="73"/>
                    </a:lnTo>
                    <a:lnTo>
                      <a:pt x="480" y="54"/>
                    </a:lnTo>
                    <a:lnTo>
                      <a:pt x="458" y="43"/>
                    </a:lnTo>
                    <a:lnTo>
                      <a:pt x="435" y="54"/>
                    </a:lnTo>
                    <a:lnTo>
                      <a:pt x="435" y="73"/>
                    </a:lnTo>
                    <a:lnTo>
                      <a:pt x="435" y="75"/>
                    </a:lnTo>
                    <a:lnTo>
                      <a:pt x="435" y="96"/>
                    </a:lnTo>
                    <a:lnTo>
                      <a:pt x="427" y="96"/>
                    </a:lnTo>
                    <a:lnTo>
                      <a:pt x="427" y="69"/>
                    </a:lnTo>
                    <a:lnTo>
                      <a:pt x="381" y="81"/>
                    </a:lnTo>
                    <a:cubicBezTo>
                      <a:pt x="380" y="77"/>
                      <a:pt x="375" y="74"/>
                      <a:pt x="370" y="74"/>
                    </a:cubicBezTo>
                    <a:lnTo>
                      <a:pt x="358" y="74"/>
                    </a:lnTo>
                    <a:lnTo>
                      <a:pt x="358" y="68"/>
                    </a:lnTo>
                    <a:lnTo>
                      <a:pt x="356" y="68"/>
                    </a:lnTo>
                    <a:lnTo>
                      <a:pt x="356" y="63"/>
                    </a:lnTo>
                    <a:lnTo>
                      <a:pt x="354" y="63"/>
                    </a:lnTo>
                    <a:lnTo>
                      <a:pt x="354" y="55"/>
                    </a:lnTo>
                    <a:lnTo>
                      <a:pt x="352" y="55"/>
                    </a:lnTo>
                    <a:lnTo>
                      <a:pt x="352" y="55"/>
                    </a:lnTo>
                    <a:cubicBezTo>
                      <a:pt x="352" y="51"/>
                      <a:pt x="349" y="49"/>
                      <a:pt x="345" y="49"/>
                    </a:cubicBezTo>
                    <a:cubicBezTo>
                      <a:pt x="341" y="49"/>
                      <a:pt x="338" y="51"/>
                      <a:pt x="338" y="55"/>
                    </a:cubicBezTo>
                    <a:lnTo>
                      <a:pt x="338" y="55"/>
                    </a:lnTo>
                    <a:lnTo>
                      <a:pt x="336" y="55"/>
                    </a:lnTo>
                    <a:lnTo>
                      <a:pt x="336" y="63"/>
                    </a:lnTo>
                    <a:lnTo>
                      <a:pt x="334" y="63"/>
                    </a:lnTo>
                    <a:lnTo>
                      <a:pt x="334" y="68"/>
                    </a:lnTo>
                    <a:lnTo>
                      <a:pt x="332" y="68"/>
                    </a:lnTo>
                    <a:lnTo>
                      <a:pt x="332" y="72"/>
                    </a:lnTo>
                    <a:lnTo>
                      <a:pt x="319" y="72"/>
                    </a:lnTo>
                    <a:lnTo>
                      <a:pt x="319" y="69"/>
                    </a:lnTo>
                    <a:cubicBezTo>
                      <a:pt x="319" y="66"/>
                      <a:pt x="316" y="63"/>
                      <a:pt x="312" y="63"/>
                    </a:cubicBezTo>
                    <a:lnTo>
                      <a:pt x="287" y="63"/>
                    </a:lnTo>
                    <a:lnTo>
                      <a:pt x="287" y="54"/>
                    </a:lnTo>
                    <a:lnTo>
                      <a:pt x="277" y="54"/>
                    </a:lnTo>
                    <a:lnTo>
                      <a:pt x="276" y="82"/>
                    </a:lnTo>
                    <a:lnTo>
                      <a:pt x="274" y="82"/>
                    </a:lnTo>
                    <a:lnTo>
                      <a:pt x="273" y="47"/>
                    </a:lnTo>
                    <a:lnTo>
                      <a:pt x="264" y="47"/>
                    </a:lnTo>
                    <a:lnTo>
                      <a:pt x="262" y="82"/>
                    </a:lnTo>
                    <a:lnTo>
                      <a:pt x="258" y="82"/>
                    </a:lnTo>
                    <a:lnTo>
                      <a:pt x="258" y="97"/>
                    </a:lnTo>
                    <a:lnTo>
                      <a:pt x="251" y="97"/>
                    </a:lnTo>
                    <a:lnTo>
                      <a:pt x="251" y="52"/>
                    </a:lnTo>
                    <a:lnTo>
                      <a:pt x="246" y="52"/>
                    </a:lnTo>
                    <a:lnTo>
                      <a:pt x="246" y="48"/>
                    </a:lnTo>
                    <a:lnTo>
                      <a:pt x="225" y="48"/>
                    </a:lnTo>
                    <a:lnTo>
                      <a:pt x="225" y="52"/>
                    </a:lnTo>
                    <a:lnTo>
                      <a:pt x="220" y="52"/>
                    </a:lnTo>
                    <a:lnTo>
                      <a:pt x="220" y="95"/>
                    </a:lnTo>
                    <a:lnTo>
                      <a:pt x="220" y="97"/>
                    </a:lnTo>
                    <a:lnTo>
                      <a:pt x="213" y="97"/>
                    </a:lnTo>
                    <a:lnTo>
                      <a:pt x="213" y="96"/>
                    </a:lnTo>
                    <a:lnTo>
                      <a:pt x="210" y="96"/>
                    </a:lnTo>
                    <a:lnTo>
                      <a:pt x="210" y="78"/>
                    </a:lnTo>
                    <a:lnTo>
                      <a:pt x="207" y="78"/>
                    </a:lnTo>
                    <a:lnTo>
                      <a:pt x="205" y="78"/>
                    </a:lnTo>
                    <a:lnTo>
                      <a:pt x="205" y="96"/>
                    </a:lnTo>
                    <a:lnTo>
                      <a:pt x="201" y="96"/>
                    </a:lnTo>
                    <a:lnTo>
                      <a:pt x="201" y="75"/>
                    </a:lnTo>
                    <a:lnTo>
                      <a:pt x="188" y="72"/>
                    </a:lnTo>
                    <a:lnTo>
                      <a:pt x="188" y="75"/>
                    </a:lnTo>
                    <a:lnTo>
                      <a:pt x="188" y="79"/>
                    </a:lnTo>
                    <a:lnTo>
                      <a:pt x="175" y="82"/>
                    </a:lnTo>
                    <a:lnTo>
                      <a:pt x="175" y="92"/>
                    </a:lnTo>
                    <a:lnTo>
                      <a:pt x="175" y="93"/>
                    </a:lnTo>
                    <a:cubicBezTo>
                      <a:pt x="174" y="93"/>
                      <a:pt x="173" y="92"/>
                      <a:pt x="173" y="92"/>
                    </a:cubicBezTo>
                    <a:lnTo>
                      <a:pt x="173" y="92"/>
                    </a:lnTo>
                    <a:lnTo>
                      <a:pt x="173" y="92"/>
                    </a:lnTo>
                    <a:lnTo>
                      <a:pt x="165" y="87"/>
                    </a:lnTo>
                    <a:lnTo>
                      <a:pt x="165" y="87"/>
                    </a:lnTo>
                    <a:lnTo>
                      <a:pt x="165" y="87"/>
                    </a:lnTo>
                    <a:cubicBezTo>
                      <a:pt x="163" y="86"/>
                      <a:pt x="161" y="85"/>
                      <a:pt x="159" y="84"/>
                    </a:cubicBezTo>
                    <a:lnTo>
                      <a:pt x="159" y="84"/>
                    </a:lnTo>
                    <a:lnTo>
                      <a:pt x="159" y="84"/>
                    </a:lnTo>
                    <a:lnTo>
                      <a:pt x="151" y="81"/>
                    </a:lnTo>
                    <a:cubicBezTo>
                      <a:pt x="150" y="79"/>
                      <a:pt x="148" y="77"/>
                      <a:pt x="146" y="76"/>
                    </a:cubicBezTo>
                    <a:lnTo>
                      <a:pt x="146" y="76"/>
                    </a:lnTo>
                    <a:lnTo>
                      <a:pt x="146" y="76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40" y="73"/>
                    </a:lnTo>
                    <a:lnTo>
                      <a:pt x="134" y="78"/>
                    </a:lnTo>
                    <a:lnTo>
                      <a:pt x="127" y="80"/>
                    </a:lnTo>
                    <a:lnTo>
                      <a:pt x="125" y="77"/>
                    </a:lnTo>
                    <a:lnTo>
                      <a:pt x="125" y="77"/>
                    </a:lnTo>
                    <a:lnTo>
                      <a:pt x="124" y="77"/>
                    </a:lnTo>
                    <a:lnTo>
                      <a:pt x="118" y="84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14" y="85"/>
                    </a:lnTo>
                    <a:lnTo>
                      <a:pt x="105" y="93"/>
                    </a:lnTo>
                    <a:cubicBezTo>
                      <a:pt x="101" y="94"/>
                      <a:pt x="97" y="94"/>
                      <a:pt x="93" y="95"/>
                    </a:cubicBezTo>
                    <a:lnTo>
                      <a:pt x="92" y="95"/>
                    </a:lnTo>
                    <a:lnTo>
                      <a:pt x="92" y="95"/>
                    </a:lnTo>
                    <a:lnTo>
                      <a:pt x="85" y="97"/>
                    </a:lnTo>
                    <a:lnTo>
                      <a:pt x="0" y="97"/>
                    </a:lnTo>
                    <a:lnTo>
                      <a:pt x="0" y="110"/>
                    </a:lnTo>
                    <a:lnTo>
                      <a:pt x="114" y="110"/>
                    </a:lnTo>
                    <a:lnTo>
                      <a:pt x="136" y="110"/>
                    </a:lnTo>
                    <a:lnTo>
                      <a:pt x="448" y="110"/>
                    </a:lnTo>
                    <a:lnTo>
                      <a:pt x="621" y="110"/>
                    </a:lnTo>
                    <a:lnTo>
                      <a:pt x="664" y="110"/>
                    </a:lnTo>
                    <a:lnTo>
                      <a:pt x="685" y="110"/>
                    </a:lnTo>
                    <a:cubicBezTo>
                      <a:pt x="693" y="110"/>
                      <a:pt x="700" y="110"/>
                      <a:pt x="707" y="113"/>
                    </a:cubicBezTo>
                    <a:cubicBezTo>
                      <a:pt x="714" y="116"/>
                      <a:pt x="718" y="122"/>
                      <a:pt x="724" y="124"/>
                    </a:cubicBezTo>
                    <a:cubicBezTo>
                      <a:pt x="730" y="126"/>
                      <a:pt x="738" y="126"/>
                      <a:pt x="745" y="126"/>
                    </a:cubicBezTo>
                    <a:lnTo>
                      <a:pt x="756" y="126"/>
                    </a:lnTo>
                    <a:cubicBezTo>
                      <a:pt x="759" y="126"/>
                      <a:pt x="763" y="126"/>
                      <a:pt x="767" y="127"/>
                    </a:cubicBezTo>
                    <a:cubicBezTo>
                      <a:pt x="774" y="128"/>
                      <a:pt x="781" y="131"/>
                      <a:pt x="785" y="136"/>
                    </a:cubicBezTo>
                    <a:lnTo>
                      <a:pt x="785" y="136"/>
                    </a:lnTo>
                    <a:lnTo>
                      <a:pt x="789" y="138"/>
                    </a:lnTo>
                    <a:lnTo>
                      <a:pt x="792" y="139"/>
                    </a:lnTo>
                    <a:lnTo>
                      <a:pt x="796" y="140"/>
                    </a:lnTo>
                    <a:cubicBezTo>
                      <a:pt x="797" y="140"/>
                      <a:pt x="799" y="140"/>
                      <a:pt x="800" y="141"/>
                    </a:cubicBezTo>
                    <a:cubicBezTo>
                      <a:pt x="805" y="141"/>
                      <a:pt x="811" y="141"/>
                      <a:pt x="817" y="141"/>
                    </a:cubicBezTo>
                    <a:cubicBezTo>
                      <a:pt x="822" y="141"/>
                      <a:pt x="828" y="140"/>
                      <a:pt x="833" y="141"/>
                    </a:cubicBezTo>
                    <a:cubicBezTo>
                      <a:pt x="839" y="142"/>
                      <a:pt x="844" y="145"/>
                      <a:pt x="849" y="148"/>
                    </a:cubicBezTo>
                    <a:cubicBezTo>
                      <a:pt x="853" y="151"/>
                      <a:pt x="857" y="154"/>
                      <a:pt x="862" y="156"/>
                    </a:cubicBezTo>
                    <a:cubicBezTo>
                      <a:pt x="863" y="156"/>
                      <a:pt x="865" y="156"/>
                      <a:pt x="866" y="156"/>
                    </a:cubicBezTo>
                    <a:cubicBezTo>
                      <a:pt x="867" y="156"/>
                      <a:pt x="869" y="157"/>
                      <a:pt x="870" y="157"/>
                    </a:cubicBezTo>
                    <a:cubicBezTo>
                      <a:pt x="873" y="157"/>
                      <a:pt x="875" y="157"/>
                      <a:pt x="878" y="157"/>
                    </a:cubicBezTo>
                    <a:lnTo>
                      <a:pt x="912" y="157"/>
                    </a:lnTo>
                    <a:lnTo>
                      <a:pt x="1044" y="157"/>
                    </a:lnTo>
                    <a:lnTo>
                      <a:pt x="1177" y="157"/>
                    </a:lnTo>
                    <a:lnTo>
                      <a:pt x="1210" y="157"/>
                    </a:lnTo>
                    <a:cubicBezTo>
                      <a:pt x="1213" y="157"/>
                      <a:pt x="1215" y="157"/>
                      <a:pt x="1218" y="157"/>
                    </a:cubicBezTo>
                    <a:cubicBezTo>
                      <a:pt x="1220" y="157"/>
                      <a:pt x="1221" y="156"/>
                      <a:pt x="1222" y="156"/>
                    </a:cubicBezTo>
                    <a:cubicBezTo>
                      <a:pt x="1224" y="156"/>
                      <a:pt x="1225" y="156"/>
                      <a:pt x="1226" y="156"/>
                    </a:cubicBezTo>
                    <a:cubicBezTo>
                      <a:pt x="1231" y="154"/>
                      <a:pt x="1235" y="151"/>
                      <a:pt x="1240" y="148"/>
                    </a:cubicBezTo>
                    <a:cubicBezTo>
                      <a:pt x="1244" y="145"/>
                      <a:pt x="1249" y="142"/>
                      <a:pt x="1255" y="141"/>
                    </a:cubicBezTo>
                    <a:cubicBezTo>
                      <a:pt x="1260" y="140"/>
                      <a:pt x="1266" y="141"/>
                      <a:pt x="1272" y="141"/>
                    </a:cubicBezTo>
                    <a:cubicBezTo>
                      <a:pt x="1277" y="141"/>
                      <a:pt x="1283" y="141"/>
                      <a:pt x="1288" y="141"/>
                    </a:cubicBezTo>
                    <a:cubicBezTo>
                      <a:pt x="1290" y="140"/>
                      <a:pt x="1291" y="140"/>
                      <a:pt x="1292" y="140"/>
                    </a:cubicBezTo>
                    <a:lnTo>
                      <a:pt x="1296" y="139"/>
                    </a:lnTo>
                    <a:lnTo>
                      <a:pt x="1300" y="138"/>
                    </a:lnTo>
                    <a:lnTo>
                      <a:pt x="1303" y="136"/>
                    </a:lnTo>
                    <a:lnTo>
                      <a:pt x="1303" y="136"/>
                    </a:lnTo>
                    <a:cubicBezTo>
                      <a:pt x="1307" y="131"/>
                      <a:pt x="1314" y="128"/>
                      <a:pt x="1321" y="127"/>
                    </a:cubicBezTo>
                    <a:cubicBezTo>
                      <a:pt x="1325" y="126"/>
                      <a:pt x="1329" y="126"/>
                      <a:pt x="1332" y="126"/>
                    </a:cubicBezTo>
                    <a:lnTo>
                      <a:pt x="1343" y="126"/>
                    </a:lnTo>
                    <a:cubicBezTo>
                      <a:pt x="1350" y="126"/>
                      <a:pt x="1358" y="126"/>
                      <a:pt x="1364" y="124"/>
                    </a:cubicBezTo>
                    <a:cubicBezTo>
                      <a:pt x="1370" y="122"/>
                      <a:pt x="1374" y="116"/>
                      <a:pt x="1381" y="113"/>
                    </a:cubicBezTo>
                    <a:cubicBezTo>
                      <a:pt x="1388" y="110"/>
                      <a:pt x="1396" y="110"/>
                      <a:pt x="1403" y="110"/>
                    </a:cubicBezTo>
                    <a:lnTo>
                      <a:pt x="1424" y="110"/>
                    </a:lnTo>
                    <a:lnTo>
                      <a:pt x="1467" y="110"/>
                    </a:lnTo>
                    <a:lnTo>
                      <a:pt x="1640" y="110"/>
                    </a:lnTo>
                    <a:lnTo>
                      <a:pt x="1952" y="110"/>
                    </a:lnTo>
                    <a:lnTo>
                      <a:pt x="1974" y="110"/>
                    </a:lnTo>
                    <a:lnTo>
                      <a:pt x="2142" y="110"/>
                    </a:lnTo>
                    <a:lnTo>
                      <a:pt x="2142" y="97"/>
                    </a:lnTo>
                    <a:close/>
                    <a:moveTo>
                      <a:pt x="318" y="82"/>
                    </a:moveTo>
                    <a:lnTo>
                      <a:pt x="291" y="82"/>
                    </a:lnTo>
                    <a:lnTo>
                      <a:pt x="291" y="78"/>
                    </a:lnTo>
                    <a:lnTo>
                      <a:pt x="303" y="78"/>
                    </a:lnTo>
                    <a:lnTo>
                      <a:pt x="303" y="73"/>
                    </a:lnTo>
                    <a:lnTo>
                      <a:pt x="318" y="73"/>
                    </a:lnTo>
                    <a:lnTo>
                      <a:pt x="318" y="82"/>
                    </a:lnTo>
                    <a:close/>
                    <a:moveTo>
                      <a:pt x="318" y="72"/>
                    </a:moveTo>
                    <a:lnTo>
                      <a:pt x="302" y="72"/>
                    </a:lnTo>
                    <a:lnTo>
                      <a:pt x="302" y="77"/>
                    </a:lnTo>
                    <a:lnTo>
                      <a:pt x="290" y="77"/>
                    </a:lnTo>
                    <a:lnTo>
                      <a:pt x="290" y="82"/>
                    </a:lnTo>
                    <a:lnTo>
                      <a:pt x="288" y="82"/>
                    </a:lnTo>
                    <a:lnTo>
                      <a:pt x="287" y="64"/>
                    </a:lnTo>
                    <a:lnTo>
                      <a:pt x="312" y="64"/>
                    </a:lnTo>
                    <a:cubicBezTo>
                      <a:pt x="315" y="64"/>
                      <a:pt x="318" y="66"/>
                      <a:pt x="318" y="69"/>
                    </a:cubicBezTo>
                    <a:lnTo>
                      <a:pt x="318" y="72"/>
                    </a:lnTo>
                    <a:close/>
                    <a:moveTo>
                      <a:pt x="332" y="97"/>
                    </a:moveTo>
                    <a:lnTo>
                      <a:pt x="329" y="97"/>
                    </a:lnTo>
                    <a:lnTo>
                      <a:pt x="329" y="82"/>
                    </a:lnTo>
                    <a:lnTo>
                      <a:pt x="319" y="82"/>
                    </a:lnTo>
                    <a:lnTo>
                      <a:pt x="319" y="73"/>
                    </a:lnTo>
                    <a:lnTo>
                      <a:pt x="332" y="73"/>
                    </a:lnTo>
                    <a:lnTo>
                      <a:pt x="332" y="97"/>
                    </a:lnTo>
                    <a:close/>
                    <a:moveTo>
                      <a:pt x="369" y="85"/>
                    </a:moveTo>
                    <a:lnTo>
                      <a:pt x="369" y="97"/>
                    </a:lnTo>
                    <a:lnTo>
                      <a:pt x="358" y="97"/>
                    </a:lnTo>
                    <a:lnTo>
                      <a:pt x="358" y="75"/>
                    </a:lnTo>
                    <a:lnTo>
                      <a:pt x="370" y="75"/>
                    </a:lnTo>
                    <a:cubicBezTo>
                      <a:pt x="375" y="75"/>
                      <a:pt x="379" y="78"/>
                      <a:pt x="380" y="82"/>
                    </a:cubicBezTo>
                    <a:lnTo>
                      <a:pt x="369" y="85"/>
                    </a:lnTo>
                    <a:close/>
                    <a:moveTo>
                      <a:pt x="626" y="75"/>
                    </a:moveTo>
                    <a:cubicBezTo>
                      <a:pt x="626" y="76"/>
                      <a:pt x="626" y="76"/>
                      <a:pt x="625" y="77"/>
                    </a:cubicBezTo>
                    <a:cubicBezTo>
                      <a:pt x="625" y="77"/>
                      <a:pt x="624" y="76"/>
                      <a:pt x="623" y="75"/>
                    </a:cubicBezTo>
                    <a:cubicBezTo>
                      <a:pt x="624" y="75"/>
                      <a:pt x="625" y="75"/>
                      <a:pt x="626" y="75"/>
                    </a:cubicBezTo>
                    <a:close/>
                    <a:moveTo>
                      <a:pt x="621" y="96"/>
                    </a:moveTo>
                    <a:lnTo>
                      <a:pt x="617" y="96"/>
                    </a:lnTo>
                    <a:lnTo>
                      <a:pt x="616" y="84"/>
                    </a:lnTo>
                    <a:cubicBezTo>
                      <a:pt x="619" y="84"/>
                      <a:pt x="622" y="83"/>
                      <a:pt x="622" y="83"/>
                    </a:cubicBezTo>
                    <a:lnTo>
                      <a:pt x="623" y="83"/>
                    </a:lnTo>
                    <a:cubicBezTo>
                      <a:pt x="623" y="83"/>
                      <a:pt x="623" y="83"/>
                      <a:pt x="623" y="83"/>
                    </a:cubicBezTo>
                    <a:lnTo>
                      <a:pt x="623" y="96"/>
                    </a:lnTo>
                    <a:lnTo>
                      <a:pt x="621" y="96"/>
                    </a:lnTo>
                    <a:close/>
                    <a:moveTo>
                      <a:pt x="623" y="82"/>
                    </a:moveTo>
                    <a:lnTo>
                      <a:pt x="623" y="82"/>
                    </a:lnTo>
                    <a:cubicBezTo>
                      <a:pt x="620" y="82"/>
                      <a:pt x="618" y="83"/>
                      <a:pt x="616" y="83"/>
                    </a:cubicBezTo>
                    <a:lnTo>
                      <a:pt x="616" y="72"/>
                    </a:lnTo>
                    <a:lnTo>
                      <a:pt x="616" y="73"/>
                    </a:lnTo>
                    <a:cubicBezTo>
                      <a:pt x="617" y="73"/>
                      <a:pt x="618" y="74"/>
                      <a:pt x="619" y="75"/>
                    </a:cubicBezTo>
                    <a:cubicBezTo>
                      <a:pt x="616" y="75"/>
                      <a:pt x="618" y="75"/>
                      <a:pt x="618" y="75"/>
                    </a:cubicBezTo>
                    <a:cubicBezTo>
                      <a:pt x="618" y="76"/>
                      <a:pt x="619" y="76"/>
                      <a:pt x="620" y="76"/>
                    </a:cubicBezTo>
                    <a:cubicBezTo>
                      <a:pt x="622" y="77"/>
                      <a:pt x="624" y="78"/>
                      <a:pt x="625" y="78"/>
                    </a:cubicBezTo>
                    <a:cubicBezTo>
                      <a:pt x="624" y="80"/>
                      <a:pt x="623" y="81"/>
                      <a:pt x="623" y="81"/>
                    </a:cubicBezTo>
                    <a:lnTo>
                      <a:pt x="623" y="82"/>
                    </a:lnTo>
                    <a:cubicBezTo>
                      <a:pt x="623" y="82"/>
                      <a:pt x="623" y="82"/>
                      <a:pt x="623" y="82"/>
                    </a:cubicBezTo>
                    <a:close/>
                    <a:moveTo>
                      <a:pt x="626" y="96"/>
                    </a:moveTo>
                    <a:lnTo>
                      <a:pt x="624" y="83"/>
                    </a:lnTo>
                    <a:lnTo>
                      <a:pt x="624" y="83"/>
                    </a:lnTo>
                    <a:cubicBezTo>
                      <a:pt x="633" y="89"/>
                      <a:pt x="631" y="87"/>
                      <a:pt x="631" y="87"/>
                    </a:cubicBezTo>
                    <a:cubicBezTo>
                      <a:pt x="632" y="87"/>
                      <a:pt x="625" y="83"/>
                      <a:pt x="625" y="83"/>
                    </a:cubicBezTo>
                    <a:lnTo>
                      <a:pt x="624" y="82"/>
                    </a:lnTo>
                    <a:cubicBezTo>
                      <a:pt x="624" y="82"/>
                      <a:pt x="624" y="82"/>
                      <a:pt x="624" y="82"/>
                    </a:cubicBezTo>
                    <a:lnTo>
                      <a:pt x="624" y="82"/>
                    </a:lnTo>
                    <a:cubicBezTo>
                      <a:pt x="625" y="81"/>
                      <a:pt x="625" y="80"/>
                      <a:pt x="626" y="79"/>
                    </a:cubicBezTo>
                    <a:cubicBezTo>
                      <a:pt x="629" y="81"/>
                      <a:pt x="628" y="80"/>
                      <a:pt x="628" y="80"/>
                    </a:cubicBezTo>
                    <a:cubicBezTo>
                      <a:pt x="628" y="79"/>
                      <a:pt x="627" y="79"/>
                      <a:pt x="626" y="78"/>
                    </a:cubicBezTo>
                    <a:cubicBezTo>
                      <a:pt x="627" y="76"/>
                      <a:pt x="627" y="75"/>
                      <a:pt x="627" y="75"/>
                    </a:cubicBezTo>
                    <a:cubicBezTo>
                      <a:pt x="629" y="75"/>
                      <a:pt x="630" y="75"/>
                      <a:pt x="630" y="75"/>
                    </a:cubicBezTo>
                    <a:lnTo>
                      <a:pt x="632" y="74"/>
                    </a:lnTo>
                    <a:cubicBezTo>
                      <a:pt x="632" y="74"/>
                      <a:pt x="632" y="74"/>
                      <a:pt x="632" y="74"/>
                    </a:cubicBezTo>
                    <a:lnTo>
                      <a:pt x="632" y="96"/>
                    </a:lnTo>
                    <a:lnTo>
                      <a:pt x="626" y="96"/>
                    </a:lnTo>
                    <a:close/>
                    <a:moveTo>
                      <a:pt x="1489" y="76"/>
                    </a:moveTo>
                    <a:lnTo>
                      <a:pt x="1486" y="72"/>
                    </a:lnTo>
                    <a:lnTo>
                      <a:pt x="1489" y="68"/>
                    </a:lnTo>
                    <a:lnTo>
                      <a:pt x="1492" y="72"/>
                    </a:lnTo>
                    <a:lnTo>
                      <a:pt x="1489" y="76"/>
                    </a:lnTo>
                    <a:close/>
                    <a:moveTo>
                      <a:pt x="1493" y="73"/>
                    </a:moveTo>
                    <a:lnTo>
                      <a:pt x="1496" y="84"/>
                    </a:lnTo>
                    <a:lnTo>
                      <a:pt x="1490" y="77"/>
                    </a:lnTo>
                    <a:lnTo>
                      <a:pt x="1493" y="73"/>
                    </a:lnTo>
                    <a:close/>
                    <a:moveTo>
                      <a:pt x="1488" y="77"/>
                    </a:moveTo>
                    <a:lnTo>
                      <a:pt x="1482" y="84"/>
                    </a:lnTo>
                    <a:lnTo>
                      <a:pt x="1485" y="73"/>
                    </a:lnTo>
                    <a:lnTo>
                      <a:pt x="1488" y="77"/>
                    </a:lnTo>
                    <a:close/>
                    <a:moveTo>
                      <a:pt x="1491" y="66"/>
                    </a:moveTo>
                    <a:lnTo>
                      <a:pt x="1492" y="70"/>
                    </a:lnTo>
                    <a:lnTo>
                      <a:pt x="1490" y="67"/>
                    </a:lnTo>
                    <a:lnTo>
                      <a:pt x="1491" y="66"/>
                    </a:lnTo>
                    <a:close/>
                    <a:moveTo>
                      <a:pt x="1489" y="59"/>
                    </a:moveTo>
                    <a:lnTo>
                      <a:pt x="1490" y="63"/>
                    </a:lnTo>
                    <a:lnTo>
                      <a:pt x="1488" y="62"/>
                    </a:lnTo>
                    <a:lnTo>
                      <a:pt x="1489" y="59"/>
                    </a:lnTo>
                    <a:close/>
                    <a:moveTo>
                      <a:pt x="1490" y="66"/>
                    </a:moveTo>
                    <a:lnTo>
                      <a:pt x="1489" y="66"/>
                    </a:lnTo>
                    <a:lnTo>
                      <a:pt x="1488" y="65"/>
                    </a:lnTo>
                    <a:lnTo>
                      <a:pt x="1490" y="66"/>
                    </a:lnTo>
                    <a:close/>
                    <a:moveTo>
                      <a:pt x="1487" y="66"/>
                    </a:moveTo>
                    <a:lnTo>
                      <a:pt x="1488" y="67"/>
                    </a:lnTo>
                    <a:lnTo>
                      <a:pt x="1486" y="70"/>
                    </a:lnTo>
                    <a:lnTo>
                      <a:pt x="1487" y="66"/>
                    </a:lnTo>
                    <a:close/>
                    <a:moveTo>
                      <a:pt x="1477" y="92"/>
                    </a:moveTo>
                    <a:lnTo>
                      <a:pt x="1475" y="92"/>
                    </a:lnTo>
                    <a:lnTo>
                      <a:pt x="1474" y="93"/>
                    </a:lnTo>
                    <a:lnTo>
                      <a:pt x="1471" y="93"/>
                    </a:lnTo>
                    <a:lnTo>
                      <a:pt x="1471" y="76"/>
                    </a:lnTo>
                    <a:lnTo>
                      <a:pt x="1471" y="70"/>
                    </a:lnTo>
                    <a:cubicBezTo>
                      <a:pt x="1472" y="70"/>
                      <a:pt x="1472" y="70"/>
                      <a:pt x="1472" y="70"/>
                    </a:cubicBezTo>
                    <a:lnTo>
                      <a:pt x="1477" y="61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86" y="64"/>
                    </a:lnTo>
                    <a:lnTo>
                      <a:pt x="1479" y="91"/>
                    </a:lnTo>
                    <a:lnTo>
                      <a:pt x="1477" y="92"/>
                    </a:lnTo>
                    <a:close/>
                    <a:moveTo>
                      <a:pt x="1483" y="90"/>
                    </a:moveTo>
                    <a:lnTo>
                      <a:pt x="1481" y="91"/>
                    </a:lnTo>
                    <a:lnTo>
                      <a:pt x="1481" y="87"/>
                    </a:lnTo>
                    <a:lnTo>
                      <a:pt x="1489" y="78"/>
                    </a:lnTo>
                    <a:lnTo>
                      <a:pt x="1496" y="86"/>
                    </a:lnTo>
                    <a:lnTo>
                      <a:pt x="1483" y="90"/>
                    </a:lnTo>
                    <a:close/>
                    <a:moveTo>
                      <a:pt x="1503" y="78"/>
                    </a:moveTo>
                    <a:lnTo>
                      <a:pt x="1501" y="78"/>
                    </a:lnTo>
                    <a:lnTo>
                      <a:pt x="1501" y="85"/>
                    </a:lnTo>
                    <a:lnTo>
                      <a:pt x="1498" y="86"/>
                    </a:lnTo>
                    <a:lnTo>
                      <a:pt x="1493" y="67"/>
                    </a:lnTo>
                    <a:lnTo>
                      <a:pt x="1503" y="71"/>
                    </a:lnTo>
                    <a:lnTo>
                      <a:pt x="1503" y="78"/>
                    </a:lnTo>
                    <a:close/>
                    <a:moveTo>
                      <a:pt x="1705" y="97"/>
                    </a:moveTo>
                    <a:lnTo>
                      <a:pt x="1701" y="97"/>
                    </a:lnTo>
                    <a:lnTo>
                      <a:pt x="1701" y="93"/>
                    </a:lnTo>
                    <a:cubicBezTo>
                      <a:pt x="1701" y="89"/>
                      <a:pt x="1697" y="85"/>
                      <a:pt x="1692" y="84"/>
                    </a:cubicBezTo>
                    <a:lnTo>
                      <a:pt x="1692" y="76"/>
                    </a:lnTo>
                    <a:cubicBezTo>
                      <a:pt x="1692" y="75"/>
                      <a:pt x="1693" y="74"/>
                      <a:pt x="1694" y="74"/>
                    </a:cubicBezTo>
                    <a:lnTo>
                      <a:pt x="1705" y="74"/>
                    </a:lnTo>
                    <a:cubicBezTo>
                      <a:pt x="1705" y="74"/>
                      <a:pt x="1705" y="74"/>
                      <a:pt x="1705" y="75"/>
                    </a:cubicBezTo>
                    <a:cubicBezTo>
                      <a:pt x="1705" y="75"/>
                      <a:pt x="1705" y="76"/>
                      <a:pt x="1705" y="77"/>
                    </a:cubicBezTo>
                    <a:lnTo>
                      <a:pt x="1705" y="97"/>
                    </a:lnTo>
                    <a:close/>
                    <a:moveTo>
                      <a:pt x="1713" y="97"/>
                    </a:moveTo>
                    <a:lnTo>
                      <a:pt x="1716" y="95"/>
                    </a:lnTo>
                    <a:lnTo>
                      <a:pt x="1717" y="97"/>
                    </a:lnTo>
                    <a:lnTo>
                      <a:pt x="1713" y="97"/>
                    </a:lnTo>
                    <a:close/>
                    <a:moveTo>
                      <a:pt x="1721" y="97"/>
                    </a:moveTo>
                    <a:lnTo>
                      <a:pt x="1719" y="97"/>
                    </a:lnTo>
                    <a:lnTo>
                      <a:pt x="1717" y="94"/>
                    </a:lnTo>
                    <a:lnTo>
                      <a:pt x="1721" y="91"/>
                    </a:lnTo>
                    <a:lnTo>
                      <a:pt x="1721" y="97"/>
                    </a:lnTo>
                    <a:close/>
                    <a:moveTo>
                      <a:pt x="1721" y="90"/>
                    </a:moveTo>
                    <a:lnTo>
                      <a:pt x="1716" y="93"/>
                    </a:lnTo>
                    <a:lnTo>
                      <a:pt x="1708" y="86"/>
                    </a:lnTo>
                    <a:lnTo>
                      <a:pt x="1708" y="88"/>
                    </a:lnTo>
                    <a:lnTo>
                      <a:pt x="1715" y="94"/>
                    </a:lnTo>
                    <a:lnTo>
                      <a:pt x="1711" y="97"/>
                    </a:lnTo>
                    <a:lnTo>
                      <a:pt x="1707" y="97"/>
                    </a:lnTo>
                    <a:lnTo>
                      <a:pt x="1707" y="82"/>
                    </a:lnTo>
                    <a:cubicBezTo>
                      <a:pt x="1710" y="87"/>
                      <a:pt x="1715" y="89"/>
                      <a:pt x="1721" y="90"/>
                    </a:cubicBezTo>
                    <a:close/>
                    <a:moveTo>
                      <a:pt x="1728" y="97"/>
                    </a:moveTo>
                    <a:lnTo>
                      <a:pt x="1729" y="95"/>
                    </a:lnTo>
                    <a:lnTo>
                      <a:pt x="1732" y="97"/>
                    </a:lnTo>
                    <a:lnTo>
                      <a:pt x="1728" y="97"/>
                    </a:lnTo>
                    <a:close/>
                    <a:moveTo>
                      <a:pt x="1737" y="97"/>
                    </a:moveTo>
                    <a:lnTo>
                      <a:pt x="1734" y="97"/>
                    </a:lnTo>
                    <a:lnTo>
                      <a:pt x="1730" y="94"/>
                    </a:lnTo>
                    <a:lnTo>
                      <a:pt x="1737" y="88"/>
                    </a:lnTo>
                    <a:lnTo>
                      <a:pt x="1737" y="97"/>
                    </a:lnTo>
                    <a:close/>
                    <a:moveTo>
                      <a:pt x="1737" y="86"/>
                    </a:moveTo>
                    <a:lnTo>
                      <a:pt x="1729" y="93"/>
                    </a:lnTo>
                    <a:lnTo>
                      <a:pt x="1724" y="90"/>
                    </a:lnTo>
                    <a:lnTo>
                      <a:pt x="1724" y="92"/>
                    </a:lnTo>
                    <a:lnTo>
                      <a:pt x="1728" y="94"/>
                    </a:lnTo>
                    <a:lnTo>
                      <a:pt x="1726" y="97"/>
                    </a:lnTo>
                    <a:lnTo>
                      <a:pt x="1723" y="97"/>
                    </a:lnTo>
                    <a:lnTo>
                      <a:pt x="1723" y="79"/>
                    </a:lnTo>
                    <a:cubicBezTo>
                      <a:pt x="1725" y="88"/>
                      <a:pt x="1726" y="89"/>
                      <a:pt x="1726" y="89"/>
                    </a:cubicBezTo>
                    <a:lnTo>
                      <a:pt x="1726" y="89"/>
                    </a:lnTo>
                    <a:cubicBezTo>
                      <a:pt x="1731" y="88"/>
                      <a:pt x="1734" y="86"/>
                      <a:pt x="1737" y="82"/>
                    </a:cubicBezTo>
                    <a:lnTo>
                      <a:pt x="1737" y="86"/>
                    </a:lnTo>
                    <a:close/>
                    <a:moveTo>
                      <a:pt x="1743" y="97"/>
                    </a:moveTo>
                    <a:lnTo>
                      <a:pt x="1739" y="97"/>
                    </a:lnTo>
                    <a:lnTo>
                      <a:pt x="1739" y="77"/>
                    </a:lnTo>
                    <a:cubicBezTo>
                      <a:pt x="1739" y="76"/>
                      <a:pt x="1739" y="75"/>
                      <a:pt x="1739" y="75"/>
                    </a:cubicBezTo>
                    <a:cubicBezTo>
                      <a:pt x="1739" y="74"/>
                      <a:pt x="1739" y="73"/>
                      <a:pt x="1739" y="73"/>
                    </a:cubicBezTo>
                    <a:lnTo>
                      <a:pt x="1743" y="73"/>
                    </a:lnTo>
                    <a:cubicBezTo>
                      <a:pt x="1743" y="73"/>
                      <a:pt x="1743" y="74"/>
                      <a:pt x="1743" y="75"/>
                    </a:cubicBezTo>
                    <a:cubicBezTo>
                      <a:pt x="1743" y="75"/>
                      <a:pt x="1743" y="76"/>
                      <a:pt x="1743" y="77"/>
                    </a:cubicBezTo>
                    <a:lnTo>
                      <a:pt x="1743" y="97"/>
                    </a:lnTo>
                    <a:close/>
                    <a:moveTo>
                      <a:pt x="1751" y="97"/>
                    </a:moveTo>
                    <a:lnTo>
                      <a:pt x="1754" y="95"/>
                    </a:lnTo>
                    <a:lnTo>
                      <a:pt x="1755" y="97"/>
                    </a:lnTo>
                    <a:lnTo>
                      <a:pt x="1751" y="97"/>
                    </a:lnTo>
                    <a:close/>
                    <a:moveTo>
                      <a:pt x="1759" y="97"/>
                    </a:moveTo>
                    <a:lnTo>
                      <a:pt x="1757" y="97"/>
                    </a:lnTo>
                    <a:lnTo>
                      <a:pt x="1755" y="94"/>
                    </a:lnTo>
                    <a:lnTo>
                      <a:pt x="1759" y="91"/>
                    </a:lnTo>
                    <a:lnTo>
                      <a:pt x="1759" y="97"/>
                    </a:lnTo>
                    <a:close/>
                    <a:moveTo>
                      <a:pt x="1759" y="90"/>
                    </a:moveTo>
                    <a:lnTo>
                      <a:pt x="1754" y="93"/>
                    </a:lnTo>
                    <a:lnTo>
                      <a:pt x="1746" y="86"/>
                    </a:lnTo>
                    <a:lnTo>
                      <a:pt x="1746" y="88"/>
                    </a:lnTo>
                    <a:lnTo>
                      <a:pt x="1753" y="94"/>
                    </a:lnTo>
                    <a:lnTo>
                      <a:pt x="1749" y="97"/>
                    </a:lnTo>
                    <a:lnTo>
                      <a:pt x="1745" y="97"/>
                    </a:lnTo>
                    <a:lnTo>
                      <a:pt x="1745" y="82"/>
                    </a:lnTo>
                    <a:cubicBezTo>
                      <a:pt x="1748" y="87"/>
                      <a:pt x="1753" y="89"/>
                      <a:pt x="1759" y="90"/>
                    </a:cubicBezTo>
                    <a:close/>
                    <a:moveTo>
                      <a:pt x="1766" y="97"/>
                    </a:moveTo>
                    <a:lnTo>
                      <a:pt x="1767" y="95"/>
                    </a:lnTo>
                    <a:lnTo>
                      <a:pt x="1770" y="97"/>
                    </a:lnTo>
                    <a:lnTo>
                      <a:pt x="1766" y="97"/>
                    </a:lnTo>
                    <a:close/>
                    <a:moveTo>
                      <a:pt x="1775" y="97"/>
                    </a:moveTo>
                    <a:lnTo>
                      <a:pt x="1772" y="97"/>
                    </a:lnTo>
                    <a:lnTo>
                      <a:pt x="1768" y="94"/>
                    </a:lnTo>
                    <a:lnTo>
                      <a:pt x="1775" y="88"/>
                    </a:lnTo>
                    <a:lnTo>
                      <a:pt x="1775" y="97"/>
                    </a:lnTo>
                    <a:close/>
                    <a:moveTo>
                      <a:pt x="1775" y="86"/>
                    </a:moveTo>
                    <a:lnTo>
                      <a:pt x="1767" y="93"/>
                    </a:lnTo>
                    <a:lnTo>
                      <a:pt x="1762" y="90"/>
                    </a:lnTo>
                    <a:lnTo>
                      <a:pt x="1762" y="92"/>
                    </a:lnTo>
                    <a:lnTo>
                      <a:pt x="1766" y="94"/>
                    </a:lnTo>
                    <a:lnTo>
                      <a:pt x="1763" y="97"/>
                    </a:lnTo>
                    <a:lnTo>
                      <a:pt x="1761" y="97"/>
                    </a:lnTo>
                    <a:lnTo>
                      <a:pt x="1761" y="79"/>
                    </a:lnTo>
                    <a:cubicBezTo>
                      <a:pt x="1763" y="88"/>
                      <a:pt x="1764" y="89"/>
                      <a:pt x="1764" y="89"/>
                    </a:cubicBezTo>
                    <a:lnTo>
                      <a:pt x="1764" y="89"/>
                    </a:lnTo>
                    <a:cubicBezTo>
                      <a:pt x="1769" y="88"/>
                      <a:pt x="1772" y="86"/>
                      <a:pt x="1775" y="82"/>
                    </a:cubicBezTo>
                    <a:lnTo>
                      <a:pt x="1775" y="86"/>
                    </a:lnTo>
                    <a:close/>
                    <a:moveTo>
                      <a:pt x="1785" y="97"/>
                    </a:moveTo>
                    <a:lnTo>
                      <a:pt x="1777" y="97"/>
                    </a:lnTo>
                    <a:lnTo>
                      <a:pt x="1777" y="77"/>
                    </a:lnTo>
                    <a:cubicBezTo>
                      <a:pt x="1777" y="76"/>
                      <a:pt x="1777" y="75"/>
                      <a:pt x="1777" y="75"/>
                    </a:cubicBezTo>
                    <a:cubicBezTo>
                      <a:pt x="1777" y="74"/>
                      <a:pt x="1777" y="73"/>
                      <a:pt x="1777" y="73"/>
                    </a:cubicBezTo>
                    <a:cubicBezTo>
                      <a:pt x="1780" y="73"/>
                      <a:pt x="1782" y="73"/>
                      <a:pt x="1785" y="73"/>
                    </a:cubicBezTo>
                    <a:lnTo>
                      <a:pt x="1785" y="97"/>
                    </a:lnTo>
                    <a:close/>
                    <a:moveTo>
                      <a:pt x="1803" y="68"/>
                    </a:moveTo>
                    <a:cubicBezTo>
                      <a:pt x="1801" y="68"/>
                      <a:pt x="1800" y="68"/>
                      <a:pt x="1799" y="68"/>
                    </a:cubicBezTo>
                    <a:cubicBezTo>
                      <a:pt x="1799" y="66"/>
                      <a:pt x="1799" y="65"/>
                      <a:pt x="1799" y="63"/>
                    </a:cubicBezTo>
                    <a:cubicBezTo>
                      <a:pt x="1800" y="63"/>
                      <a:pt x="1802" y="63"/>
                      <a:pt x="1803" y="63"/>
                    </a:cubicBezTo>
                    <a:cubicBezTo>
                      <a:pt x="1803" y="64"/>
                      <a:pt x="1803" y="66"/>
                      <a:pt x="1803" y="68"/>
                    </a:cubicBezTo>
                    <a:close/>
                    <a:moveTo>
                      <a:pt x="1816" y="68"/>
                    </a:moveTo>
                    <a:cubicBezTo>
                      <a:pt x="1814" y="68"/>
                      <a:pt x="1813" y="68"/>
                      <a:pt x="1812" y="68"/>
                    </a:cubicBezTo>
                    <a:cubicBezTo>
                      <a:pt x="1812" y="66"/>
                      <a:pt x="1812" y="65"/>
                      <a:pt x="1812" y="63"/>
                    </a:cubicBezTo>
                    <a:cubicBezTo>
                      <a:pt x="1813" y="63"/>
                      <a:pt x="1814" y="63"/>
                      <a:pt x="1816" y="63"/>
                    </a:cubicBezTo>
                    <a:cubicBezTo>
                      <a:pt x="1816" y="64"/>
                      <a:pt x="1816" y="66"/>
                      <a:pt x="1816" y="68"/>
                    </a:cubicBezTo>
                    <a:close/>
                    <a:moveTo>
                      <a:pt x="1829" y="68"/>
                    </a:moveTo>
                    <a:cubicBezTo>
                      <a:pt x="1827" y="68"/>
                      <a:pt x="1826" y="68"/>
                      <a:pt x="1824" y="68"/>
                    </a:cubicBezTo>
                    <a:cubicBezTo>
                      <a:pt x="1824" y="66"/>
                      <a:pt x="1824" y="65"/>
                      <a:pt x="1824" y="63"/>
                    </a:cubicBezTo>
                    <a:cubicBezTo>
                      <a:pt x="1826" y="63"/>
                      <a:pt x="1827" y="63"/>
                      <a:pt x="1829" y="63"/>
                    </a:cubicBezTo>
                    <a:cubicBezTo>
                      <a:pt x="1829" y="64"/>
                      <a:pt x="1829" y="66"/>
                      <a:pt x="1829" y="68"/>
                    </a:cubicBezTo>
                    <a:close/>
                    <a:moveTo>
                      <a:pt x="1842" y="68"/>
                    </a:moveTo>
                    <a:cubicBezTo>
                      <a:pt x="1840" y="68"/>
                      <a:pt x="1839" y="68"/>
                      <a:pt x="1837" y="68"/>
                    </a:cubicBezTo>
                    <a:cubicBezTo>
                      <a:pt x="1837" y="66"/>
                      <a:pt x="1837" y="65"/>
                      <a:pt x="1837" y="63"/>
                    </a:cubicBezTo>
                    <a:cubicBezTo>
                      <a:pt x="1838" y="63"/>
                      <a:pt x="1840" y="63"/>
                      <a:pt x="1842" y="63"/>
                    </a:cubicBezTo>
                    <a:cubicBezTo>
                      <a:pt x="1842" y="65"/>
                      <a:pt x="1842" y="66"/>
                      <a:pt x="1842" y="68"/>
                    </a:cubicBezTo>
                    <a:close/>
                    <a:moveTo>
                      <a:pt x="2004" y="88"/>
                    </a:moveTo>
                    <a:cubicBezTo>
                      <a:pt x="2002" y="88"/>
                      <a:pt x="2000" y="88"/>
                      <a:pt x="1999" y="88"/>
                    </a:cubicBezTo>
                    <a:lnTo>
                      <a:pt x="1999" y="82"/>
                    </a:lnTo>
                    <a:lnTo>
                      <a:pt x="1993" y="82"/>
                    </a:lnTo>
                    <a:lnTo>
                      <a:pt x="1993" y="76"/>
                    </a:lnTo>
                    <a:lnTo>
                      <a:pt x="2000" y="76"/>
                    </a:lnTo>
                    <a:cubicBezTo>
                      <a:pt x="2002" y="76"/>
                      <a:pt x="2004" y="77"/>
                      <a:pt x="2004" y="79"/>
                    </a:cubicBezTo>
                    <a:lnTo>
                      <a:pt x="2004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ru-RU"/>
              </a:p>
            </p:txBody>
          </p:sp>
          <p:sp>
            <p:nvSpPr>
              <p:cNvPr id="250" name="Полилиния 249"/>
              <p:cNvSpPr/>
              <p:nvPr/>
            </p:nvSpPr>
            <p:spPr>
              <a:xfrm>
                <a:off x="-88308" y="1338225"/>
                <a:ext cx="3176453" cy="63277"/>
              </a:xfrm>
              <a:custGeom>
                <a:avLst/>
                <a:gdLst>
                  <a:gd name="connsiteX0" fmla="*/ 0 w 3176453"/>
                  <a:gd name="connsiteY0" fmla="*/ 0 h 59059"/>
                  <a:gd name="connsiteX1" fmla="*/ 3176453 w 3176453"/>
                  <a:gd name="connsiteY1" fmla="*/ 0 h 59059"/>
                  <a:gd name="connsiteX2" fmla="*/ 3176453 w 3176453"/>
                  <a:gd name="connsiteY2" fmla="*/ 59059 h 59059"/>
                  <a:gd name="connsiteX3" fmla="*/ 0 w 3176453"/>
                  <a:gd name="connsiteY3" fmla="*/ 59059 h 59059"/>
                  <a:gd name="connsiteX4" fmla="*/ 0 w 3176453"/>
                  <a:gd name="connsiteY4" fmla="*/ 0 h 59059"/>
                  <a:gd name="connsiteX0-1" fmla="*/ 0 w 3176453"/>
                  <a:gd name="connsiteY0-2" fmla="*/ 0 h 59059"/>
                  <a:gd name="connsiteX1-3" fmla="*/ 3083648 w 3176453"/>
                  <a:gd name="connsiteY1-4" fmla="*/ 16874 h 59059"/>
                  <a:gd name="connsiteX2-5" fmla="*/ 3176453 w 3176453"/>
                  <a:gd name="connsiteY2-6" fmla="*/ 59059 h 59059"/>
                  <a:gd name="connsiteX3-7" fmla="*/ 0 w 3176453"/>
                  <a:gd name="connsiteY3-8" fmla="*/ 59059 h 59059"/>
                  <a:gd name="connsiteX4-9" fmla="*/ 0 w 3176453"/>
                  <a:gd name="connsiteY4-10" fmla="*/ 0 h 59059"/>
                  <a:gd name="connsiteX0-11" fmla="*/ 0 w 3176453"/>
                  <a:gd name="connsiteY0-12" fmla="*/ 4218 h 63277"/>
                  <a:gd name="connsiteX1-13" fmla="*/ 3045683 w 3176453"/>
                  <a:gd name="connsiteY1-14" fmla="*/ 0 h 63277"/>
                  <a:gd name="connsiteX2-15" fmla="*/ 3176453 w 3176453"/>
                  <a:gd name="connsiteY2-16" fmla="*/ 63277 h 63277"/>
                  <a:gd name="connsiteX3-17" fmla="*/ 0 w 3176453"/>
                  <a:gd name="connsiteY3-18" fmla="*/ 63277 h 63277"/>
                  <a:gd name="connsiteX4-19" fmla="*/ 0 w 3176453"/>
                  <a:gd name="connsiteY4-20" fmla="*/ 4218 h 6327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76453" h="63277">
                    <a:moveTo>
                      <a:pt x="0" y="4218"/>
                    </a:moveTo>
                    <a:lnTo>
                      <a:pt x="3045683" y="0"/>
                    </a:lnTo>
                    <a:lnTo>
                      <a:pt x="3176453" y="63277"/>
                    </a:lnTo>
                    <a:lnTo>
                      <a:pt x="0" y="63277"/>
                    </a:lnTo>
                    <a:lnTo>
                      <a:pt x="0" y="42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6" name="Подзаголовок 2"/>
          <p:cNvSpPr txBox="1"/>
          <p:nvPr/>
        </p:nvSpPr>
        <p:spPr>
          <a:xfrm>
            <a:off x="7073987" y="4980710"/>
            <a:ext cx="2048469" cy="148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5"/>
              </a:spcBef>
              <a:buClr>
                <a:schemeClr val="accent1"/>
              </a:buClr>
              <a:buFont typeface="Symbol" panose="050501020107060205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Ростов-на-Дону, 06.06.2017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5" name="Рисунок 114" descr="орель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1756" y="186600"/>
            <a:ext cx="1074944" cy="10692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5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6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3584" y="134565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96815" y="690113"/>
            <a:ext cx="5055080" cy="121632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400" b="1" dirty="0" smtClean="0"/>
              <a:t>Анализ судебной практики показывает, что нарушения, выявленные  Департаментом Росприроднадзора по Южному федеральному округу  </a:t>
            </a:r>
          </a:p>
          <a:p>
            <a:pPr algn="ctr"/>
            <a:r>
              <a:rPr lang="ru-RU" sz="1400" b="1" dirty="0" smtClean="0"/>
              <a:t>в ходе контрольно-надзорной деятельности в основном носят идентичный и индивидуальный характер</a:t>
            </a:r>
            <a:r>
              <a:rPr lang="ru-RU" sz="1600" dirty="0" smtClean="0"/>
              <a:t>.</a:t>
            </a:r>
          </a:p>
          <a:p>
            <a:pPr algn="ctr"/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62311" y="2009955"/>
            <a:ext cx="2570670" cy="24757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Идентичность правонарушений заключается в том, что деятельность организаций зачастую нарушает определенный и узкий круг требований законодательства в области охраны окружающей среды.</a:t>
            </a:r>
          </a:p>
          <a:p>
            <a:pPr algn="ctr"/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140015" y="2035835"/>
            <a:ext cx="2587925" cy="24412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Индивидуальность правонарушений заключается в том, что организации сталкиваются с правильностью истолкования и применения требований законодательства самостоятельно. При этом возможности поделится опытом, полученным у данной организации с другими организациями нет.</a:t>
            </a:r>
          </a:p>
          <a:p>
            <a:pPr algn="ctr"/>
            <a:endParaRPr lang="ru-RU" sz="1100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4045788" y="2682815"/>
            <a:ext cx="4028536" cy="2587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236898" y="715992"/>
            <a:ext cx="279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Одним из оснований для проведения контрольно-надзорных мероприятий являются обращения граждан Российской Федерации</a:t>
            </a:r>
          </a:p>
          <a:p>
            <a:endParaRPr lang="ru-RU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495691" y="1725284"/>
            <a:ext cx="2475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Количество проверок проведенных на основании обращений граждан</a:t>
            </a:r>
            <a:endParaRPr lang="ru-RU" sz="1100" b="1" dirty="0"/>
          </a:p>
        </p:txBody>
      </p:sp>
      <p:graphicFrame>
        <p:nvGraphicFramePr>
          <p:cNvPr id="65" name="Диаграмма 64"/>
          <p:cNvGraphicFramePr/>
          <p:nvPr/>
        </p:nvGraphicFramePr>
        <p:xfrm>
          <a:off x="5633506" y="2130726"/>
          <a:ext cx="3510494" cy="262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6" name="Freeform 1258"/>
          <p:cNvSpPr>
            <a:spLocks noEditPoints="1"/>
          </p:cNvSpPr>
          <p:nvPr/>
        </p:nvSpPr>
        <p:spPr bwMode="auto">
          <a:xfrm>
            <a:off x="7358488" y="3028429"/>
            <a:ext cx="723659" cy="778449"/>
          </a:xfrm>
          <a:custGeom>
            <a:avLst/>
            <a:gdLst>
              <a:gd name="T0" fmla="*/ 526 w 1398"/>
              <a:gd name="T1" fmla="*/ 1453 h 1505"/>
              <a:gd name="T2" fmla="*/ 811 w 1398"/>
              <a:gd name="T3" fmla="*/ 1485 h 1505"/>
              <a:gd name="T4" fmla="*/ 972 w 1398"/>
              <a:gd name="T5" fmla="*/ 1439 h 1505"/>
              <a:gd name="T6" fmla="*/ 1043 w 1398"/>
              <a:gd name="T7" fmla="*/ 1290 h 1505"/>
              <a:gd name="T8" fmla="*/ 919 w 1398"/>
              <a:gd name="T9" fmla="*/ 1213 h 1505"/>
              <a:gd name="T10" fmla="*/ 875 w 1398"/>
              <a:gd name="T11" fmla="*/ 1155 h 1505"/>
              <a:gd name="T12" fmla="*/ 957 w 1398"/>
              <a:gd name="T13" fmla="*/ 1098 h 1505"/>
              <a:gd name="T14" fmla="*/ 974 w 1398"/>
              <a:gd name="T15" fmla="*/ 1081 h 1505"/>
              <a:gd name="T16" fmla="*/ 984 w 1398"/>
              <a:gd name="T17" fmla="*/ 1076 h 1505"/>
              <a:gd name="T18" fmla="*/ 1015 w 1398"/>
              <a:gd name="T19" fmla="*/ 1031 h 1505"/>
              <a:gd name="T20" fmla="*/ 994 w 1398"/>
              <a:gd name="T21" fmla="*/ 974 h 1505"/>
              <a:gd name="T22" fmla="*/ 1171 w 1398"/>
              <a:gd name="T23" fmla="*/ 962 h 1505"/>
              <a:gd name="T24" fmla="*/ 1280 w 1398"/>
              <a:gd name="T25" fmla="*/ 808 h 1505"/>
              <a:gd name="T26" fmla="*/ 1323 w 1398"/>
              <a:gd name="T27" fmla="*/ 610 h 1505"/>
              <a:gd name="T28" fmla="*/ 1320 w 1398"/>
              <a:gd name="T29" fmla="*/ 457 h 1505"/>
              <a:gd name="T30" fmla="*/ 1157 w 1398"/>
              <a:gd name="T31" fmla="*/ 412 h 1505"/>
              <a:gd name="T32" fmla="*/ 943 w 1398"/>
              <a:gd name="T33" fmla="*/ 664 h 1505"/>
              <a:gd name="T34" fmla="*/ 888 w 1398"/>
              <a:gd name="T35" fmla="*/ 593 h 1505"/>
              <a:gd name="T36" fmla="*/ 961 w 1398"/>
              <a:gd name="T37" fmla="*/ 463 h 1505"/>
              <a:gd name="T38" fmla="*/ 1003 w 1398"/>
              <a:gd name="T39" fmla="*/ 436 h 1505"/>
              <a:gd name="T40" fmla="*/ 977 w 1398"/>
              <a:gd name="T41" fmla="*/ 328 h 1505"/>
              <a:gd name="T42" fmla="*/ 1103 w 1398"/>
              <a:gd name="T43" fmla="*/ 332 h 1505"/>
              <a:gd name="T44" fmla="*/ 1192 w 1398"/>
              <a:gd name="T45" fmla="*/ 335 h 1505"/>
              <a:gd name="T46" fmla="*/ 1011 w 1398"/>
              <a:gd name="T47" fmla="*/ 189 h 1505"/>
              <a:gd name="T48" fmla="*/ 938 w 1398"/>
              <a:gd name="T49" fmla="*/ 238 h 1505"/>
              <a:gd name="T50" fmla="*/ 912 w 1398"/>
              <a:gd name="T51" fmla="*/ 165 h 1505"/>
              <a:gd name="T52" fmla="*/ 905 w 1398"/>
              <a:gd name="T53" fmla="*/ 226 h 1505"/>
              <a:gd name="T54" fmla="*/ 805 w 1398"/>
              <a:gd name="T55" fmla="*/ 123 h 1505"/>
              <a:gd name="T56" fmla="*/ 722 w 1398"/>
              <a:gd name="T57" fmla="*/ 19 h 1505"/>
              <a:gd name="T58" fmla="*/ 665 w 1398"/>
              <a:gd name="T59" fmla="*/ 54 h 1505"/>
              <a:gd name="T60" fmla="*/ 620 w 1398"/>
              <a:gd name="T61" fmla="*/ 254 h 1505"/>
              <a:gd name="T62" fmla="*/ 483 w 1398"/>
              <a:gd name="T63" fmla="*/ 217 h 1505"/>
              <a:gd name="T64" fmla="*/ 465 w 1398"/>
              <a:gd name="T65" fmla="*/ 174 h 1505"/>
              <a:gd name="T66" fmla="*/ 456 w 1398"/>
              <a:gd name="T67" fmla="*/ 236 h 1505"/>
              <a:gd name="T68" fmla="*/ 321 w 1398"/>
              <a:gd name="T69" fmla="*/ 152 h 1505"/>
              <a:gd name="T70" fmla="*/ 226 w 1398"/>
              <a:gd name="T71" fmla="*/ 325 h 1505"/>
              <a:gd name="T72" fmla="*/ 284 w 1398"/>
              <a:gd name="T73" fmla="*/ 229 h 1505"/>
              <a:gd name="T74" fmla="*/ 402 w 1398"/>
              <a:gd name="T75" fmla="*/ 343 h 1505"/>
              <a:gd name="T76" fmla="*/ 320 w 1398"/>
              <a:gd name="T77" fmla="*/ 428 h 1505"/>
              <a:gd name="T78" fmla="*/ 530 w 1398"/>
              <a:gd name="T79" fmla="*/ 458 h 1505"/>
              <a:gd name="T80" fmla="*/ 510 w 1398"/>
              <a:gd name="T81" fmla="*/ 592 h 1505"/>
              <a:gd name="T82" fmla="*/ 455 w 1398"/>
              <a:gd name="T83" fmla="*/ 663 h 1505"/>
              <a:gd name="T84" fmla="*/ 241 w 1398"/>
              <a:gd name="T85" fmla="*/ 412 h 1505"/>
              <a:gd name="T86" fmla="*/ 78 w 1398"/>
              <a:gd name="T87" fmla="*/ 457 h 1505"/>
              <a:gd name="T88" fmla="*/ 75 w 1398"/>
              <a:gd name="T89" fmla="*/ 609 h 1505"/>
              <a:gd name="T90" fmla="*/ 118 w 1398"/>
              <a:gd name="T91" fmla="*/ 808 h 1505"/>
              <a:gd name="T92" fmla="*/ 227 w 1398"/>
              <a:gd name="T93" fmla="*/ 962 h 1505"/>
              <a:gd name="T94" fmla="*/ 405 w 1398"/>
              <a:gd name="T95" fmla="*/ 974 h 1505"/>
              <a:gd name="T96" fmla="*/ 383 w 1398"/>
              <a:gd name="T97" fmla="*/ 1031 h 1505"/>
              <a:gd name="T98" fmla="*/ 414 w 1398"/>
              <a:gd name="T99" fmla="*/ 1076 h 1505"/>
              <a:gd name="T100" fmla="*/ 424 w 1398"/>
              <a:gd name="T101" fmla="*/ 1081 h 1505"/>
              <a:gd name="T102" fmla="*/ 441 w 1398"/>
              <a:gd name="T103" fmla="*/ 1098 h 1505"/>
              <a:gd name="T104" fmla="*/ 523 w 1398"/>
              <a:gd name="T105" fmla="*/ 1155 h 1505"/>
              <a:gd name="T106" fmla="*/ 480 w 1398"/>
              <a:gd name="T107" fmla="*/ 1213 h 1505"/>
              <a:gd name="T108" fmla="*/ 355 w 1398"/>
              <a:gd name="T109" fmla="*/ 1290 h 1505"/>
              <a:gd name="T110" fmla="*/ 979 w 1398"/>
              <a:gd name="T111" fmla="*/ 1066 h 1505"/>
              <a:gd name="T112" fmla="*/ 922 w 1398"/>
              <a:gd name="T113" fmla="*/ 1070 h 1505"/>
              <a:gd name="T114" fmla="*/ 674 w 1398"/>
              <a:gd name="T115" fmla="*/ 268 h 1505"/>
              <a:gd name="T116" fmla="*/ 771 w 1398"/>
              <a:gd name="T117" fmla="*/ 342 h 1505"/>
              <a:gd name="T118" fmla="*/ 655 w 1398"/>
              <a:gd name="T119" fmla="*/ 412 h 1505"/>
              <a:gd name="T120" fmla="*/ 638 w 1398"/>
              <a:gd name="T121" fmla="*/ 308 h 1505"/>
              <a:gd name="T122" fmla="*/ 419 w 1398"/>
              <a:gd name="T123" fmla="*/ 1066 h 1505"/>
              <a:gd name="T124" fmla="*/ 477 w 1398"/>
              <a:gd name="T125" fmla="*/ 1071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98" h="1505">
                <a:moveTo>
                  <a:pt x="402" y="1438"/>
                </a:moveTo>
                <a:cubicBezTo>
                  <a:pt x="405" y="1422"/>
                  <a:pt x="410" y="1411"/>
                  <a:pt x="415" y="1404"/>
                </a:cubicBezTo>
                <a:cubicBezTo>
                  <a:pt x="416" y="1414"/>
                  <a:pt x="419" y="1426"/>
                  <a:pt x="426" y="1439"/>
                </a:cubicBezTo>
                <a:lnTo>
                  <a:pt x="427" y="1440"/>
                </a:lnTo>
                <a:cubicBezTo>
                  <a:pt x="443" y="1461"/>
                  <a:pt x="460" y="1471"/>
                  <a:pt x="478" y="1471"/>
                </a:cubicBezTo>
                <a:cubicBezTo>
                  <a:pt x="495" y="1471"/>
                  <a:pt x="510" y="1462"/>
                  <a:pt x="524" y="1454"/>
                </a:cubicBezTo>
                <a:cubicBezTo>
                  <a:pt x="525" y="1454"/>
                  <a:pt x="526" y="1453"/>
                  <a:pt x="526" y="1453"/>
                </a:cubicBezTo>
                <a:cubicBezTo>
                  <a:pt x="526" y="1453"/>
                  <a:pt x="527" y="1454"/>
                  <a:pt x="527" y="1454"/>
                </a:cubicBezTo>
                <a:cubicBezTo>
                  <a:pt x="543" y="1474"/>
                  <a:pt x="564" y="1485"/>
                  <a:pt x="587" y="1485"/>
                </a:cubicBezTo>
                <a:cubicBezTo>
                  <a:pt x="605" y="1485"/>
                  <a:pt x="621" y="1479"/>
                  <a:pt x="635" y="1470"/>
                </a:cubicBezTo>
                <a:cubicBezTo>
                  <a:pt x="643" y="1484"/>
                  <a:pt x="657" y="1496"/>
                  <a:pt x="677" y="1502"/>
                </a:cubicBezTo>
                <a:cubicBezTo>
                  <a:pt x="686" y="1505"/>
                  <a:pt x="712" y="1505"/>
                  <a:pt x="721" y="1502"/>
                </a:cubicBezTo>
                <a:cubicBezTo>
                  <a:pt x="741" y="1496"/>
                  <a:pt x="755" y="1484"/>
                  <a:pt x="763" y="1470"/>
                </a:cubicBezTo>
                <a:cubicBezTo>
                  <a:pt x="777" y="1479"/>
                  <a:pt x="793" y="1485"/>
                  <a:pt x="811" y="1485"/>
                </a:cubicBezTo>
                <a:lnTo>
                  <a:pt x="811" y="1485"/>
                </a:lnTo>
                <a:cubicBezTo>
                  <a:pt x="834" y="1485"/>
                  <a:pt x="855" y="1474"/>
                  <a:pt x="871" y="1454"/>
                </a:cubicBezTo>
                <a:cubicBezTo>
                  <a:pt x="871" y="1454"/>
                  <a:pt x="872" y="1453"/>
                  <a:pt x="872" y="1453"/>
                </a:cubicBezTo>
                <a:cubicBezTo>
                  <a:pt x="873" y="1453"/>
                  <a:pt x="873" y="1454"/>
                  <a:pt x="874" y="1454"/>
                </a:cubicBezTo>
                <a:cubicBezTo>
                  <a:pt x="888" y="1462"/>
                  <a:pt x="903" y="1471"/>
                  <a:pt x="920" y="1471"/>
                </a:cubicBezTo>
                <a:cubicBezTo>
                  <a:pt x="938" y="1471"/>
                  <a:pt x="955" y="1461"/>
                  <a:pt x="971" y="1440"/>
                </a:cubicBezTo>
                <a:lnTo>
                  <a:pt x="972" y="1439"/>
                </a:lnTo>
                <a:cubicBezTo>
                  <a:pt x="979" y="1426"/>
                  <a:pt x="982" y="1414"/>
                  <a:pt x="984" y="1404"/>
                </a:cubicBezTo>
                <a:cubicBezTo>
                  <a:pt x="988" y="1411"/>
                  <a:pt x="993" y="1422"/>
                  <a:pt x="996" y="1438"/>
                </a:cubicBezTo>
                <a:lnTo>
                  <a:pt x="1000" y="1453"/>
                </a:lnTo>
                <a:lnTo>
                  <a:pt x="1013" y="1446"/>
                </a:lnTo>
                <a:cubicBezTo>
                  <a:pt x="1038" y="1430"/>
                  <a:pt x="1053" y="1404"/>
                  <a:pt x="1053" y="1377"/>
                </a:cubicBezTo>
                <a:cubicBezTo>
                  <a:pt x="1052" y="1347"/>
                  <a:pt x="1044" y="1331"/>
                  <a:pt x="1022" y="1319"/>
                </a:cubicBezTo>
                <a:cubicBezTo>
                  <a:pt x="1030" y="1314"/>
                  <a:pt x="1037" y="1305"/>
                  <a:pt x="1043" y="1290"/>
                </a:cubicBezTo>
                <a:cubicBezTo>
                  <a:pt x="1050" y="1269"/>
                  <a:pt x="1039" y="1230"/>
                  <a:pt x="1015" y="1217"/>
                </a:cubicBezTo>
                <a:lnTo>
                  <a:pt x="998" y="1206"/>
                </a:lnTo>
                <a:lnTo>
                  <a:pt x="999" y="1226"/>
                </a:lnTo>
                <a:cubicBezTo>
                  <a:pt x="1000" y="1241"/>
                  <a:pt x="994" y="1251"/>
                  <a:pt x="985" y="1254"/>
                </a:cubicBezTo>
                <a:cubicBezTo>
                  <a:pt x="983" y="1254"/>
                  <a:pt x="982" y="1254"/>
                  <a:pt x="980" y="1254"/>
                </a:cubicBezTo>
                <a:cubicBezTo>
                  <a:pt x="967" y="1254"/>
                  <a:pt x="949" y="1239"/>
                  <a:pt x="929" y="1222"/>
                </a:cubicBezTo>
                <a:cubicBezTo>
                  <a:pt x="926" y="1219"/>
                  <a:pt x="922" y="1216"/>
                  <a:pt x="919" y="1213"/>
                </a:cubicBezTo>
                <a:cubicBezTo>
                  <a:pt x="940" y="1202"/>
                  <a:pt x="953" y="1185"/>
                  <a:pt x="959" y="1175"/>
                </a:cubicBezTo>
                <a:lnTo>
                  <a:pt x="970" y="1154"/>
                </a:lnTo>
                <a:lnTo>
                  <a:pt x="947" y="1159"/>
                </a:lnTo>
                <a:cubicBezTo>
                  <a:pt x="936" y="1161"/>
                  <a:pt x="920" y="1164"/>
                  <a:pt x="905" y="1164"/>
                </a:cubicBezTo>
                <a:cubicBezTo>
                  <a:pt x="892" y="1164"/>
                  <a:pt x="883" y="1162"/>
                  <a:pt x="877" y="1157"/>
                </a:cubicBezTo>
                <a:lnTo>
                  <a:pt x="876" y="1156"/>
                </a:lnTo>
                <a:lnTo>
                  <a:pt x="875" y="1155"/>
                </a:lnTo>
                <a:cubicBezTo>
                  <a:pt x="871" y="1153"/>
                  <a:pt x="868" y="1151"/>
                  <a:pt x="865" y="1148"/>
                </a:cubicBezTo>
                <a:cubicBezTo>
                  <a:pt x="882" y="1128"/>
                  <a:pt x="896" y="1107"/>
                  <a:pt x="909" y="1086"/>
                </a:cubicBezTo>
                <a:lnTo>
                  <a:pt x="912" y="1088"/>
                </a:lnTo>
                <a:cubicBezTo>
                  <a:pt x="918" y="1094"/>
                  <a:pt x="925" y="1097"/>
                  <a:pt x="933" y="1097"/>
                </a:cubicBezTo>
                <a:cubicBezTo>
                  <a:pt x="936" y="1097"/>
                  <a:pt x="939" y="1096"/>
                  <a:pt x="942" y="1095"/>
                </a:cubicBezTo>
                <a:cubicBezTo>
                  <a:pt x="946" y="1098"/>
                  <a:pt x="951" y="1099"/>
                  <a:pt x="955" y="1098"/>
                </a:cubicBezTo>
                <a:cubicBezTo>
                  <a:pt x="956" y="1098"/>
                  <a:pt x="956" y="1098"/>
                  <a:pt x="957" y="1098"/>
                </a:cubicBezTo>
                <a:cubicBezTo>
                  <a:pt x="958" y="1097"/>
                  <a:pt x="959" y="1097"/>
                  <a:pt x="961" y="1096"/>
                </a:cubicBezTo>
                <a:lnTo>
                  <a:pt x="961" y="1096"/>
                </a:lnTo>
                <a:cubicBezTo>
                  <a:pt x="965" y="1094"/>
                  <a:pt x="969" y="1091"/>
                  <a:pt x="972" y="1086"/>
                </a:cubicBezTo>
                <a:lnTo>
                  <a:pt x="973" y="1085"/>
                </a:lnTo>
                <a:lnTo>
                  <a:pt x="973" y="1083"/>
                </a:lnTo>
                <a:cubicBezTo>
                  <a:pt x="974" y="1083"/>
                  <a:pt x="974" y="1082"/>
                  <a:pt x="974" y="1082"/>
                </a:cubicBezTo>
                <a:lnTo>
                  <a:pt x="974" y="1081"/>
                </a:lnTo>
                <a:lnTo>
                  <a:pt x="975" y="1080"/>
                </a:lnTo>
                <a:cubicBezTo>
                  <a:pt x="976" y="1080"/>
                  <a:pt x="976" y="1079"/>
                  <a:pt x="977" y="1079"/>
                </a:cubicBezTo>
                <a:lnTo>
                  <a:pt x="978" y="1078"/>
                </a:lnTo>
                <a:cubicBezTo>
                  <a:pt x="978" y="1078"/>
                  <a:pt x="978" y="1078"/>
                  <a:pt x="978" y="1078"/>
                </a:cubicBezTo>
                <a:cubicBezTo>
                  <a:pt x="978" y="1077"/>
                  <a:pt x="978" y="1077"/>
                  <a:pt x="979" y="1077"/>
                </a:cubicBezTo>
                <a:cubicBezTo>
                  <a:pt x="979" y="1077"/>
                  <a:pt x="979" y="1077"/>
                  <a:pt x="979" y="1077"/>
                </a:cubicBezTo>
                <a:lnTo>
                  <a:pt x="984" y="1076"/>
                </a:lnTo>
                <a:lnTo>
                  <a:pt x="985" y="1071"/>
                </a:lnTo>
                <a:cubicBezTo>
                  <a:pt x="986" y="1070"/>
                  <a:pt x="986" y="1070"/>
                  <a:pt x="986" y="1069"/>
                </a:cubicBezTo>
                <a:lnTo>
                  <a:pt x="988" y="1070"/>
                </a:lnTo>
                <a:cubicBezTo>
                  <a:pt x="988" y="1069"/>
                  <a:pt x="988" y="1069"/>
                  <a:pt x="989" y="1068"/>
                </a:cubicBezTo>
                <a:cubicBezTo>
                  <a:pt x="989" y="1068"/>
                  <a:pt x="989" y="1068"/>
                  <a:pt x="989" y="1067"/>
                </a:cubicBezTo>
                <a:cubicBezTo>
                  <a:pt x="995" y="1065"/>
                  <a:pt x="1007" y="1058"/>
                  <a:pt x="1011" y="1054"/>
                </a:cubicBezTo>
                <a:cubicBezTo>
                  <a:pt x="1018" y="1048"/>
                  <a:pt x="1020" y="1038"/>
                  <a:pt x="1015" y="1031"/>
                </a:cubicBezTo>
                <a:cubicBezTo>
                  <a:pt x="1014" y="1029"/>
                  <a:pt x="1012" y="1028"/>
                  <a:pt x="1011" y="1027"/>
                </a:cubicBezTo>
                <a:cubicBezTo>
                  <a:pt x="1014" y="1023"/>
                  <a:pt x="1015" y="1019"/>
                  <a:pt x="1013" y="1013"/>
                </a:cubicBezTo>
                <a:cubicBezTo>
                  <a:pt x="1012" y="1008"/>
                  <a:pt x="1010" y="1005"/>
                  <a:pt x="1008" y="1004"/>
                </a:cubicBezTo>
                <a:cubicBezTo>
                  <a:pt x="1009" y="1003"/>
                  <a:pt x="1009" y="1002"/>
                  <a:pt x="1010" y="1000"/>
                </a:cubicBezTo>
                <a:cubicBezTo>
                  <a:pt x="1012" y="995"/>
                  <a:pt x="1011" y="989"/>
                  <a:pt x="1007" y="983"/>
                </a:cubicBezTo>
                <a:lnTo>
                  <a:pt x="1007" y="982"/>
                </a:lnTo>
                <a:cubicBezTo>
                  <a:pt x="1002" y="978"/>
                  <a:pt x="998" y="975"/>
                  <a:pt x="994" y="974"/>
                </a:cubicBezTo>
                <a:cubicBezTo>
                  <a:pt x="997" y="974"/>
                  <a:pt x="1000" y="973"/>
                  <a:pt x="1002" y="970"/>
                </a:cubicBezTo>
                <a:cubicBezTo>
                  <a:pt x="1032" y="953"/>
                  <a:pt x="1023" y="917"/>
                  <a:pt x="1019" y="890"/>
                </a:cubicBezTo>
                <a:cubicBezTo>
                  <a:pt x="1025" y="916"/>
                  <a:pt x="1030" y="944"/>
                  <a:pt x="1046" y="965"/>
                </a:cubicBezTo>
                <a:cubicBezTo>
                  <a:pt x="1054" y="978"/>
                  <a:pt x="1072" y="986"/>
                  <a:pt x="1086" y="989"/>
                </a:cubicBezTo>
                <a:cubicBezTo>
                  <a:pt x="1107" y="971"/>
                  <a:pt x="1103" y="929"/>
                  <a:pt x="1091" y="899"/>
                </a:cubicBezTo>
                <a:cubicBezTo>
                  <a:pt x="1100" y="916"/>
                  <a:pt x="1110" y="931"/>
                  <a:pt x="1121" y="944"/>
                </a:cubicBezTo>
                <a:cubicBezTo>
                  <a:pt x="1133" y="958"/>
                  <a:pt x="1155" y="964"/>
                  <a:pt x="1171" y="962"/>
                </a:cubicBezTo>
                <a:cubicBezTo>
                  <a:pt x="1192" y="926"/>
                  <a:pt x="1177" y="905"/>
                  <a:pt x="1163" y="885"/>
                </a:cubicBezTo>
                <a:cubicBezTo>
                  <a:pt x="1165" y="887"/>
                  <a:pt x="1167" y="889"/>
                  <a:pt x="1169" y="891"/>
                </a:cubicBezTo>
                <a:cubicBezTo>
                  <a:pt x="1197" y="923"/>
                  <a:pt x="1213" y="922"/>
                  <a:pt x="1230" y="919"/>
                </a:cubicBezTo>
                <a:cubicBezTo>
                  <a:pt x="1242" y="882"/>
                  <a:pt x="1223" y="865"/>
                  <a:pt x="1214" y="848"/>
                </a:cubicBezTo>
                <a:lnTo>
                  <a:pt x="1236" y="862"/>
                </a:lnTo>
                <a:cubicBezTo>
                  <a:pt x="1260" y="868"/>
                  <a:pt x="1282" y="867"/>
                  <a:pt x="1293" y="855"/>
                </a:cubicBezTo>
                <a:cubicBezTo>
                  <a:pt x="1302" y="836"/>
                  <a:pt x="1286" y="817"/>
                  <a:pt x="1280" y="808"/>
                </a:cubicBezTo>
                <a:cubicBezTo>
                  <a:pt x="1291" y="810"/>
                  <a:pt x="1323" y="800"/>
                  <a:pt x="1340" y="791"/>
                </a:cubicBezTo>
                <a:cubicBezTo>
                  <a:pt x="1341" y="772"/>
                  <a:pt x="1316" y="749"/>
                  <a:pt x="1307" y="743"/>
                </a:cubicBezTo>
                <a:cubicBezTo>
                  <a:pt x="1331" y="742"/>
                  <a:pt x="1374" y="727"/>
                  <a:pt x="1374" y="706"/>
                </a:cubicBezTo>
                <a:cubicBezTo>
                  <a:pt x="1364" y="693"/>
                  <a:pt x="1337" y="687"/>
                  <a:pt x="1321" y="678"/>
                </a:cubicBezTo>
                <a:cubicBezTo>
                  <a:pt x="1332" y="674"/>
                  <a:pt x="1380" y="648"/>
                  <a:pt x="1384" y="634"/>
                </a:cubicBezTo>
                <a:cubicBezTo>
                  <a:pt x="1385" y="632"/>
                  <a:pt x="1387" y="628"/>
                  <a:pt x="1385" y="626"/>
                </a:cubicBezTo>
                <a:cubicBezTo>
                  <a:pt x="1374" y="615"/>
                  <a:pt x="1332" y="609"/>
                  <a:pt x="1323" y="610"/>
                </a:cubicBezTo>
                <a:cubicBezTo>
                  <a:pt x="1362" y="597"/>
                  <a:pt x="1377" y="583"/>
                  <a:pt x="1396" y="551"/>
                </a:cubicBezTo>
                <a:cubicBezTo>
                  <a:pt x="1398" y="549"/>
                  <a:pt x="1396" y="546"/>
                  <a:pt x="1397" y="543"/>
                </a:cubicBezTo>
                <a:cubicBezTo>
                  <a:pt x="1379" y="533"/>
                  <a:pt x="1336" y="541"/>
                  <a:pt x="1314" y="543"/>
                </a:cubicBezTo>
                <a:cubicBezTo>
                  <a:pt x="1342" y="520"/>
                  <a:pt x="1379" y="497"/>
                  <a:pt x="1382" y="454"/>
                </a:cubicBezTo>
                <a:cubicBezTo>
                  <a:pt x="1381" y="453"/>
                  <a:pt x="1382" y="449"/>
                  <a:pt x="1379" y="448"/>
                </a:cubicBezTo>
                <a:cubicBezTo>
                  <a:pt x="1360" y="449"/>
                  <a:pt x="1341" y="454"/>
                  <a:pt x="1322" y="459"/>
                </a:cubicBezTo>
                <a:lnTo>
                  <a:pt x="1320" y="457"/>
                </a:lnTo>
                <a:cubicBezTo>
                  <a:pt x="1338" y="427"/>
                  <a:pt x="1353" y="397"/>
                  <a:pt x="1358" y="363"/>
                </a:cubicBezTo>
                <a:cubicBezTo>
                  <a:pt x="1357" y="359"/>
                  <a:pt x="1361" y="344"/>
                  <a:pt x="1355" y="342"/>
                </a:cubicBezTo>
                <a:cubicBezTo>
                  <a:pt x="1345" y="338"/>
                  <a:pt x="1336" y="344"/>
                  <a:pt x="1328" y="351"/>
                </a:cubicBezTo>
                <a:lnTo>
                  <a:pt x="1271" y="395"/>
                </a:lnTo>
                <a:cubicBezTo>
                  <a:pt x="1290" y="371"/>
                  <a:pt x="1304" y="323"/>
                  <a:pt x="1308" y="303"/>
                </a:cubicBezTo>
                <a:cubicBezTo>
                  <a:pt x="1310" y="286"/>
                  <a:pt x="1311" y="232"/>
                  <a:pt x="1283" y="234"/>
                </a:cubicBezTo>
                <a:cubicBezTo>
                  <a:pt x="1248" y="289"/>
                  <a:pt x="1206" y="365"/>
                  <a:pt x="1157" y="412"/>
                </a:cubicBezTo>
                <a:cubicBezTo>
                  <a:pt x="1154" y="412"/>
                  <a:pt x="1154" y="409"/>
                  <a:pt x="1151" y="409"/>
                </a:cubicBezTo>
                <a:cubicBezTo>
                  <a:pt x="1144" y="420"/>
                  <a:pt x="1102" y="480"/>
                  <a:pt x="1088" y="483"/>
                </a:cubicBezTo>
                <a:lnTo>
                  <a:pt x="1081" y="470"/>
                </a:lnTo>
                <a:cubicBezTo>
                  <a:pt x="1074" y="481"/>
                  <a:pt x="1065" y="493"/>
                  <a:pt x="1051" y="503"/>
                </a:cubicBezTo>
                <a:lnTo>
                  <a:pt x="989" y="558"/>
                </a:lnTo>
                <a:cubicBezTo>
                  <a:pt x="974" y="576"/>
                  <a:pt x="960" y="592"/>
                  <a:pt x="960" y="614"/>
                </a:cubicBezTo>
                <a:cubicBezTo>
                  <a:pt x="961" y="614"/>
                  <a:pt x="964" y="653"/>
                  <a:pt x="943" y="664"/>
                </a:cubicBezTo>
                <a:cubicBezTo>
                  <a:pt x="929" y="671"/>
                  <a:pt x="922" y="663"/>
                  <a:pt x="920" y="661"/>
                </a:cubicBezTo>
                <a:cubicBezTo>
                  <a:pt x="920" y="661"/>
                  <a:pt x="920" y="661"/>
                  <a:pt x="920" y="660"/>
                </a:cubicBezTo>
                <a:cubicBezTo>
                  <a:pt x="920" y="649"/>
                  <a:pt x="921" y="638"/>
                  <a:pt x="914" y="628"/>
                </a:cubicBezTo>
                <a:lnTo>
                  <a:pt x="913" y="628"/>
                </a:lnTo>
                <a:lnTo>
                  <a:pt x="900" y="643"/>
                </a:lnTo>
                <a:cubicBezTo>
                  <a:pt x="890" y="650"/>
                  <a:pt x="854" y="647"/>
                  <a:pt x="856" y="630"/>
                </a:cubicBezTo>
                <a:cubicBezTo>
                  <a:pt x="877" y="630"/>
                  <a:pt x="888" y="613"/>
                  <a:pt x="888" y="593"/>
                </a:cubicBezTo>
                <a:cubicBezTo>
                  <a:pt x="888" y="593"/>
                  <a:pt x="887" y="589"/>
                  <a:pt x="885" y="589"/>
                </a:cubicBezTo>
                <a:cubicBezTo>
                  <a:pt x="880" y="598"/>
                  <a:pt x="869" y="598"/>
                  <a:pt x="857" y="597"/>
                </a:cubicBezTo>
                <a:cubicBezTo>
                  <a:pt x="848" y="595"/>
                  <a:pt x="843" y="586"/>
                  <a:pt x="838" y="579"/>
                </a:cubicBezTo>
                <a:cubicBezTo>
                  <a:pt x="827" y="554"/>
                  <a:pt x="825" y="527"/>
                  <a:pt x="837" y="502"/>
                </a:cubicBezTo>
                <a:lnTo>
                  <a:pt x="869" y="459"/>
                </a:lnTo>
                <a:cubicBezTo>
                  <a:pt x="878" y="452"/>
                  <a:pt x="890" y="458"/>
                  <a:pt x="902" y="454"/>
                </a:cubicBezTo>
                <a:cubicBezTo>
                  <a:pt x="922" y="448"/>
                  <a:pt x="947" y="448"/>
                  <a:pt x="961" y="463"/>
                </a:cubicBezTo>
                <a:cubicBezTo>
                  <a:pt x="966" y="469"/>
                  <a:pt x="971" y="476"/>
                  <a:pt x="969" y="486"/>
                </a:cubicBezTo>
                <a:cubicBezTo>
                  <a:pt x="983" y="488"/>
                  <a:pt x="984" y="465"/>
                  <a:pt x="987" y="457"/>
                </a:cubicBezTo>
                <a:cubicBezTo>
                  <a:pt x="997" y="459"/>
                  <a:pt x="1006" y="466"/>
                  <a:pt x="1016" y="467"/>
                </a:cubicBezTo>
                <a:cubicBezTo>
                  <a:pt x="1040" y="473"/>
                  <a:pt x="1080" y="459"/>
                  <a:pt x="1080" y="430"/>
                </a:cubicBezTo>
                <a:lnTo>
                  <a:pt x="1078" y="429"/>
                </a:lnTo>
                <a:cubicBezTo>
                  <a:pt x="1069" y="443"/>
                  <a:pt x="1048" y="446"/>
                  <a:pt x="1030" y="445"/>
                </a:cubicBezTo>
                <a:lnTo>
                  <a:pt x="1003" y="436"/>
                </a:lnTo>
                <a:cubicBezTo>
                  <a:pt x="996" y="433"/>
                  <a:pt x="974" y="426"/>
                  <a:pt x="970" y="420"/>
                </a:cubicBezTo>
                <a:lnTo>
                  <a:pt x="971" y="418"/>
                </a:lnTo>
                <a:cubicBezTo>
                  <a:pt x="988" y="407"/>
                  <a:pt x="1020" y="415"/>
                  <a:pt x="1031" y="433"/>
                </a:cubicBezTo>
                <a:cubicBezTo>
                  <a:pt x="1056" y="420"/>
                  <a:pt x="1055" y="375"/>
                  <a:pt x="1035" y="358"/>
                </a:cubicBezTo>
                <a:cubicBezTo>
                  <a:pt x="1027" y="352"/>
                  <a:pt x="1008" y="343"/>
                  <a:pt x="997" y="344"/>
                </a:cubicBezTo>
                <a:cubicBezTo>
                  <a:pt x="995" y="341"/>
                  <a:pt x="990" y="337"/>
                  <a:pt x="986" y="333"/>
                </a:cubicBezTo>
                <a:cubicBezTo>
                  <a:pt x="982" y="331"/>
                  <a:pt x="980" y="333"/>
                  <a:pt x="977" y="328"/>
                </a:cubicBezTo>
                <a:lnTo>
                  <a:pt x="977" y="327"/>
                </a:lnTo>
                <a:cubicBezTo>
                  <a:pt x="994" y="321"/>
                  <a:pt x="1015" y="324"/>
                  <a:pt x="1030" y="314"/>
                </a:cubicBezTo>
                <a:cubicBezTo>
                  <a:pt x="1061" y="292"/>
                  <a:pt x="1066" y="242"/>
                  <a:pt x="1053" y="210"/>
                </a:cubicBezTo>
                <a:cubicBezTo>
                  <a:pt x="1053" y="207"/>
                  <a:pt x="1053" y="205"/>
                  <a:pt x="1055" y="202"/>
                </a:cubicBezTo>
                <a:cubicBezTo>
                  <a:pt x="1074" y="204"/>
                  <a:pt x="1098" y="219"/>
                  <a:pt x="1114" y="231"/>
                </a:cubicBezTo>
                <a:cubicBezTo>
                  <a:pt x="1126" y="263"/>
                  <a:pt x="1079" y="285"/>
                  <a:pt x="1091" y="312"/>
                </a:cubicBezTo>
                <a:cubicBezTo>
                  <a:pt x="1089" y="317"/>
                  <a:pt x="1100" y="328"/>
                  <a:pt x="1103" y="332"/>
                </a:cubicBezTo>
                <a:cubicBezTo>
                  <a:pt x="1118" y="350"/>
                  <a:pt x="1111" y="358"/>
                  <a:pt x="1104" y="376"/>
                </a:cubicBezTo>
                <a:cubicBezTo>
                  <a:pt x="1109" y="380"/>
                  <a:pt x="1117" y="375"/>
                  <a:pt x="1123" y="374"/>
                </a:cubicBezTo>
                <a:cubicBezTo>
                  <a:pt x="1131" y="369"/>
                  <a:pt x="1138" y="362"/>
                  <a:pt x="1142" y="350"/>
                </a:cubicBezTo>
                <a:cubicBezTo>
                  <a:pt x="1147" y="340"/>
                  <a:pt x="1134" y="330"/>
                  <a:pt x="1135" y="321"/>
                </a:cubicBezTo>
                <a:cubicBezTo>
                  <a:pt x="1147" y="328"/>
                  <a:pt x="1160" y="326"/>
                  <a:pt x="1173" y="327"/>
                </a:cubicBezTo>
                <a:cubicBezTo>
                  <a:pt x="1178" y="328"/>
                  <a:pt x="1175" y="336"/>
                  <a:pt x="1176" y="341"/>
                </a:cubicBezTo>
                <a:cubicBezTo>
                  <a:pt x="1181" y="345"/>
                  <a:pt x="1189" y="337"/>
                  <a:pt x="1192" y="335"/>
                </a:cubicBezTo>
                <a:cubicBezTo>
                  <a:pt x="1209" y="319"/>
                  <a:pt x="1202" y="296"/>
                  <a:pt x="1180" y="290"/>
                </a:cubicBezTo>
                <a:cubicBezTo>
                  <a:pt x="1176" y="291"/>
                  <a:pt x="1149" y="303"/>
                  <a:pt x="1153" y="289"/>
                </a:cubicBezTo>
                <a:cubicBezTo>
                  <a:pt x="1160" y="269"/>
                  <a:pt x="1192" y="263"/>
                  <a:pt x="1182" y="234"/>
                </a:cubicBezTo>
                <a:cubicBezTo>
                  <a:pt x="1180" y="232"/>
                  <a:pt x="1180" y="230"/>
                  <a:pt x="1178" y="227"/>
                </a:cubicBezTo>
                <a:cubicBezTo>
                  <a:pt x="1140" y="208"/>
                  <a:pt x="1108" y="183"/>
                  <a:pt x="1077" y="154"/>
                </a:cubicBezTo>
                <a:cubicBezTo>
                  <a:pt x="1067" y="150"/>
                  <a:pt x="1056" y="158"/>
                  <a:pt x="1045" y="160"/>
                </a:cubicBezTo>
                <a:cubicBezTo>
                  <a:pt x="1030" y="167"/>
                  <a:pt x="1016" y="172"/>
                  <a:pt x="1011" y="189"/>
                </a:cubicBezTo>
                <a:cubicBezTo>
                  <a:pt x="1001" y="226"/>
                  <a:pt x="1030" y="256"/>
                  <a:pt x="1022" y="292"/>
                </a:cubicBezTo>
                <a:cubicBezTo>
                  <a:pt x="1010" y="307"/>
                  <a:pt x="992" y="313"/>
                  <a:pt x="972" y="319"/>
                </a:cubicBezTo>
                <a:cubicBezTo>
                  <a:pt x="971" y="318"/>
                  <a:pt x="971" y="318"/>
                  <a:pt x="969" y="316"/>
                </a:cubicBezTo>
                <a:cubicBezTo>
                  <a:pt x="974" y="294"/>
                  <a:pt x="993" y="268"/>
                  <a:pt x="980" y="245"/>
                </a:cubicBezTo>
                <a:cubicBezTo>
                  <a:pt x="976" y="234"/>
                  <a:pt x="942" y="215"/>
                  <a:pt x="942" y="238"/>
                </a:cubicBezTo>
                <a:lnTo>
                  <a:pt x="941" y="239"/>
                </a:lnTo>
                <a:lnTo>
                  <a:pt x="938" y="238"/>
                </a:lnTo>
                <a:cubicBezTo>
                  <a:pt x="940" y="226"/>
                  <a:pt x="934" y="218"/>
                  <a:pt x="935" y="207"/>
                </a:cubicBezTo>
                <a:cubicBezTo>
                  <a:pt x="935" y="203"/>
                  <a:pt x="936" y="198"/>
                  <a:pt x="933" y="193"/>
                </a:cubicBezTo>
                <a:cubicBezTo>
                  <a:pt x="937" y="191"/>
                  <a:pt x="939" y="195"/>
                  <a:pt x="942" y="196"/>
                </a:cubicBezTo>
                <a:cubicBezTo>
                  <a:pt x="946" y="190"/>
                  <a:pt x="943" y="181"/>
                  <a:pt x="944" y="173"/>
                </a:cubicBezTo>
                <a:cubicBezTo>
                  <a:pt x="940" y="172"/>
                  <a:pt x="938" y="175"/>
                  <a:pt x="934" y="176"/>
                </a:cubicBezTo>
                <a:cubicBezTo>
                  <a:pt x="930" y="171"/>
                  <a:pt x="937" y="168"/>
                  <a:pt x="936" y="163"/>
                </a:cubicBezTo>
                <a:lnTo>
                  <a:pt x="912" y="165"/>
                </a:lnTo>
                <a:cubicBezTo>
                  <a:pt x="913" y="168"/>
                  <a:pt x="917" y="172"/>
                  <a:pt x="914" y="176"/>
                </a:cubicBezTo>
                <a:cubicBezTo>
                  <a:pt x="913" y="175"/>
                  <a:pt x="909" y="174"/>
                  <a:pt x="905" y="172"/>
                </a:cubicBezTo>
                <a:cubicBezTo>
                  <a:pt x="903" y="178"/>
                  <a:pt x="905" y="187"/>
                  <a:pt x="904" y="194"/>
                </a:cubicBezTo>
                <a:cubicBezTo>
                  <a:pt x="906" y="199"/>
                  <a:pt x="913" y="191"/>
                  <a:pt x="915" y="195"/>
                </a:cubicBezTo>
                <a:cubicBezTo>
                  <a:pt x="913" y="198"/>
                  <a:pt x="915" y="213"/>
                  <a:pt x="915" y="219"/>
                </a:cubicBezTo>
                <a:cubicBezTo>
                  <a:pt x="905" y="226"/>
                  <a:pt x="915" y="230"/>
                  <a:pt x="910" y="238"/>
                </a:cubicBezTo>
                <a:cubicBezTo>
                  <a:pt x="901" y="238"/>
                  <a:pt x="908" y="231"/>
                  <a:pt x="905" y="226"/>
                </a:cubicBezTo>
                <a:cubicBezTo>
                  <a:pt x="900" y="220"/>
                  <a:pt x="893" y="223"/>
                  <a:pt x="886" y="224"/>
                </a:cubicBezTo>
                <a:cubicBezTo>
                  <a:pt x="851" y="231"/>
                  <a:pt x="863" y="276"/>
                  <a:pt x="870" y="306"/>
                </a:cubicBezTo>
                <a:cubicBezTo>
                  <a:pt x="871" y="312"/>
                  <a:pt x="868" y="315"/>
                  <a:pt x="869" y="319"/>
                </a:cubicBezTo>
                <a:cubicBezTo>
                  <a:pt x="868" y="317"/>
                  <a:pt x="865" y="318"/>
                  <a:pt x="862" y="316"/>
                </a:cubicBezTo>
                <a:cubicBezTo>
                  <a:pt x="855" y="299"/>
                  <a:pt x="815" y="279"/>
                  <a:pt x="779" y="255"/>
                </a:cubicBezTo>
                <a:cubicBezTo>
                  <a:pt x="771" y="241"/>
                  <a:pt x="784" y="223"/>
                  <a:pt x="791" y="208"/>
                </a:cubicBezTo>
                <a:cubicBezTo>
                  <a:pt x="808" y="183"/>
                  <a:pt x="826" y="152"/>
                  <a:pt x="805" y="123"/>
                </a:cubicBezTo>
                <a:cubicBezTo>
                  <a:pt x="791" y="108"/>
                  <a:pt x="758" y="94"/>
                  <a:pt x="733" y="97"/>
                </a:cubicBezTo>
                <a:cubicBezTo>
                  <a:pt x="731" y="106"/>
                  <a:pt x="729" y="108"/>
                  <a:pt x="720" y="103"/>
                </a:cubicBezTo>
                <a:cubicBezTo>
                  <a:pt x="717" y="93"/>
                  <a:pt x="733" y="86"/>
                  <a:pt x="727" y="74"/>
                </a:cubicBezTo>
                <a:cubicBezTo>
                  <a:pt x="723" y="66"/>
                  <a:pt x="714" y="59"/>
                  <a:pt x="719" y="51"/>
                </a:cubicBezTo>
                <a:lnTo>
                  <a:pt x="734" y="56"/>
                </a:lnTo>
                <a:cubicBezTo>
                  <a:pt x="737" y="43"/>
                  <a:pt x="737" y="29"/>
                  <a:pt x="735" y="15"/>
                </a:cubicBezTo>
                <a:cubicBezTo>
                  <a:pt x="731" y="15"/>
                  <a:pt x="725" y="17"/>
                  <a:pt x="722" y="19"/>
                </a:cubicBezTo>
                <a:lnTo>
                  <a:pt x="719" y="17"/>
                </a:lnTo>
                <a:cubicBezTo>
                  <a:pt x="721" y="14"/>
                  <a:pt x="722" y="9"/>
                  <a:pt x="725" y="4"/>
                </a:cubicBezTo>
                <a:cubicBezTo>
                  <a:pt x="707" y="0"/>
                  <a:pt x="693" y="0"/>
                  <a:pt x="674" y="4"/>
                </a:cubicBezTo>
                <a:cubicBezTo>
                  <a:pt x="676" y="9"/>
                  <a:pt x="678" y="12"/>
                  <a:pt x="679" y="15"/>
                </a:cubicBezTo>
                <a:lnTo>
                  <a:pt x="677" y="17"/>
                </a:lnTo>
                <a:cubicBezTo>
                  <a:pt x="674" y="15"/>
                  <a:pt x="667" y="14"/>
                  <a:pt x="663" y="13"/>
                </a:cubicBezTo>
                <a:cubicBezTo>
                  <a:pt x="662" y="27"/>
                  <a:pt x="662" y="40"/>
                  <a:pt x="665" y="54"/>
                </a:cubicBezTo>
                <a:lnTo>
                  <a:pt x="679" y="50"/>
                </a:lnTo>
                <a:cubicBezTo>
                  <a:pt x="684" y="58"/>
                  <a:pt x="675" y="64"/>
                  <a:pt x="672" y="73"/>
                </a:cubicBezTo>
                <a:cubicBezTo>
                  <a:pt x="665" y="85"/>
                  <a:pt x="681" y="92"/>
                  <a:pt x="679" y="101"/>
                </a:cubicBezTo>
                <a:cubicBezTo>
                  <a:pt x="669" y="106"/>
                  <a:pt x="667" y="105"/>
                  <a:pt x="665" y="96"/>
                </a:cubicBezTo>
                <a:cubicBezTo>
                  <a:pt x="640" y="92"/>
                  <a:pt x="607" y="107"/>
                  <a:pt x="594" y="122"/>
                </a:cubicBezTo>
                <a:cubicBezTo>
                  <a:pt x="573" y="150"/>
                  <a:pt x="591" y="182"/>
                  <a:pt x="607" y="206"/>
                </a:cubicBezTo>
                <a:cubicBezTo>
                  <a:pt x="614" y="222"/>
                  <a:pt x="627" y="240"/>
                  <a:pt x="620" y="254"/>
                </a:cubicBezTo>
                <a:cubicBezTo>
                  <a:pt x="584" y="277"/>
                  <a:pt x="544" y="297"/>
                  <a:pt x="537" y="314"/>
                </a:cubicBezTo>
                <a:cubicBezTo>
                  <a:pt x="534" y="316"/>
                  <a:pt x="531" y="315"/>
                  <a:pt x="529" y="317"/>
                </a:cubicBezTo>
                <a:cubicBezTo>
                  <a:pt x="530" y="313"/>
                  <a:pt x="528" y="311"/>
                  <a:pt x="530" y="306"/>
                </a:cubicBezTo>
                <a:cubicBezTo>
                  <a:pt x="536" y="276"/>
                  <a:pt x="548" y="230"/>
                  <a:pt x="513" y="222"/>
                </a:cubicBezTo>
                <a:cubicBezTo>
                  <a:pt x="506" y="221"/>
                  <a:pt x="498" y="218"/>
                  <a:pt x="494" y="225"/>
                </a:cubicBezTo>
                <a:cubicBezTo>
                  <a:pt x="490" y="230"/>
                  <a:pt x="498" y="236"/>
                  <a:pt x="488" y="236"/>
                </a:cubicBezTo>
                <a:cubicBezTo>
                  <a:pt x="483" y="228"/>
                  <a:pt x="493" y="224"/>
                  <a:pt x="483" y="217"/>
                </a:cubicBezTo>
                <a:cubicBezTo>
                  <a:pt x="483" y="212"/>
                  <a:pt x="486" y="196"/>
                  <a:pt x="483" y="194"/>
                </a:cubicBezTo>
                <a:cubicBezTo>
                  <a:pt x="486" y="189"/>
                  <a:pt x="492" y="197"/>
                  <a:pt x="494" y="192"/>
                </a:cubicBezTo>
                <a:cubicBezTo>
                  <a:pt x="493" y="185"/>
                  <a:pt x="495" y="177"/>
                  <a:pt x="493" y="171"/>
                </a:cubicBezTo>
                <a:cubicBezTo>
                  <a:pt x="490" y="173"/>
                  <a:pt x="486" y="173"/>
                  <a:pt x="484" y="174"/>
                </a:cubicBezTo>
                <a:cubicBezTo>
                  <a:pt x="481" y="171"/>
                  <a:pt x="486" y="167"/>
                  <a:pt x="487" y="163"/>
                </a:cubicBezTo>
                <a:lnTo>
                  <a:pt x="463" y="162"/>
                </a:lnTo>
                <a:cubicBezTo>
                  <a:pt x="462" y="167"/>
                  <a:pt x="468" y="170"/>
                  <a:pt x="465" y="174"/>
                </a:cubicBezTo>
                <a:cubicBezTo>
                  <a:pt x="461" y="174"/>
                  <a:pt x="458" y="170"/>
                  <a:pt x="454" y="171"/>
                </a:cubicBezTo>
                <a:cubicBezTo>
                  <a:pt x="455" y="179"/>
                  <a:pt x="452" y="188"/>
                  <a:pt x="456" y="195"/>
                </a:cubicBezTo>
                <a:cubicBezTo>
                  <a:pt x="459" y="194"/>
                  <a:pt x="462" y="190"/>
                  <a:pt x="465" y="191"/>
                </a:cubicBezTo>
                <a:cubicBezTo>
                  <a:pt x="463" y="197"/>
                  <a:pt x="464" y="202"/>
                  <a:pt x="464" y="206"/>
                </a:cubicBezTo>
                <a:cubicBezTo>
                  <a:pt x="465" y="216"/>
                  <a:pt x="458" y="225"/>
                  <a:pt x="461" y="236"/>
                </a:cubicBezTo>
                <a:lnTo>
                  <a:pt x="458" y="237"/>
                </a:lnTo>
                <a:lnTo>
                  <a:pt x="456" y="236"/>
                </a:lnTo>
                <a:cubicBezTo>
                  <a:pt x="456" y="213"/>
                  <a:pt x="423" y="232"/>
                  <a:pt x="418" y="243"/>
                </a:cubicBezTo>
                <a:cubicBezTo>
                  <a:pt x="406" y="266"/>
                  <a:pt x="425" y="292"/>
                  <a:pt x="429" y="314"/>
                </a:cubicBezTo>
                <a:cubicBezTo>
                  <a:pt x="428" y="316"/>
                  <a:pt x="427" y="317"/>
                  <a:pt x="426" y="317"/>
                </a:cubicBezTo>
                <a:cubicBezTo>
                  <a:pt x="406" y="311"/>
                  <a:pt x="388" y="305"/>
                  <a:pt x="377" y="291"/>
                </a:cubicBezTo>
                <a:cubicBezTo>
                  <a:pt x="369" y="255"/>
                  <a:pt x="397" y="224"/>
                  <a:pt x="387" y="188"/>
                </a:cubicBezTo>
                <a:cubicBezTo>
                  <a:pt x="383" y="170"/>
                  <a:pt x="369" y="165"/>
                  <a:pt x="353" y="159"/>
                </a:cubicBezTo>
                <a:cubicBezTo>
                  <a:pt x="343" y="157"/>
                  <a:pt x="331" y="148"/>
                  <a:pt x="321" y="152"/>
                </a:cubicBezTo>
                <a:cubicBezTo>
                  <a:pt x="290" y="181"/>
                  <a:pt x="259" y="206"/>
                  <a:pt x="221" y="225"/>
                </a:cubicBezTo>
                <a:cubicBezTo>
                  <a:pt x="218" y="228"/>
                  <a:pt x="218" y="231"/>
                  <a:pt x="217" y="233"/>
                </a:cubicBezTo>
                <a:cubicBezTo>
                  <a:pt x="207" y="262"/>
                  <a:pt x="238" y="267"/>
                  <a:pt x="245" y="288"/>
                </a:cubicBezTo>
                <a:cubicBezTo>
                  <a:pt x="250" y="301"/>
                  <a:pt x="222" y="290"/>
                  <a:pt x="218" y="289"/>
                </a:cubicBezTo>
                <a:cubicBezTo>
                  <a:pt x="197" y="295"/>
                  <a:pt x="189" y="317"/>
                  <a:pt x="206" y="334"/>
                </a:cubicBezTo>
                <a:cubicBezTo>
                  <a:pt x="210" y="336"/>
                  <a:pt x="217" y="343"/>
                  <a:pt x="223" y="339"/>
                </a:cubicBezTo>
                <a:cubicBezTo>
                  <a:pt x="224" y="334"/>
                  <a:pt x="221" y="327"/>
                  <a:pt x="226" y="325"/>
                </a:cubicBezTo>
                <a:cubicBezTo>
                  <a:pt x="239" y="324"/>
                  <a:pt x="251" y="326"/>
                  <a:pt x="263" y="319"/>
                </a:cubicBezTo>
                <a:cubicBezTo>
                  <a:pt x="264" y="328"/>
                  <a:pt x="252" y="338"/>
                  <a:pt x="256" y="349"/>
                </a:cubicBezTo>
                <a:cubicBezTo>
                  <a:pt x="260" y="360"/>
                  <a:pt x="267" y="367"/>
                  <a:pt x="276" y="372"/>
                </a:cubicBezTo>
                <a:cubicBezTo>
                  <a:pt x="282" y="373"/>
                  <a:pt x="289" y="379"/>
                  <a:pt x="294" y="374"/>
                </a:cubicBezTo>
                <a:cubicBezTo>
                  <a:pt x="287" y="356"/>
                  <a:pt x="281" y="348"/>
                  <a:pt x="296" y="330"/>
                </a:cubicBezTo>
                <a:cubicBezTo>
                  <a:pt x="298" y="327"/>
                  <a:pt x="309" y="315"/>
                  <a:pt x="307" y="311"/>
                </a:cubicBezTo>
                <a:cubicBezTo>
                  <a:pt x="320" y="284"/>
                  <a:pt x="273" y="261"/>
                  <a:pt x="284" y="229"/>
                </a:cubicBezTo>
                <a:cubicBezTo>
                  <a:pt x="300" y="218"/>
                  <a:pt x="325" y="203"/>
                  <a:pt x="343" y="200"/>
                </a:cubicBezTo>
                <a:cubicBezTo>
                  <a:pt x="345" y="203"/>
                  <a:pt x="345" y="205"/>
                  <a:pt x="345" y="208"/>
                </a:cubicBezTo>
                <a:cubicBezTo>
                  <a:pt x="332" y="241"/>
                  <a:pt x="338" y="290"/>
                  <a:pt x="369" y="312"/>
                </a:cubicBezTo>
                <a:cubicBezTo>
                  <a:pt x="383" y="323"/>
                  <a:pt x="404" y="320"/>
                  <a:pt x="421" y="325"/>
                </a:cubicBezTo>
                <a:lnTo>
                  <a:pt x="422" y="327"/>
                </a:lnTo>
                <a:cubicBezTo>
                  <a:pt x="419" y="332"/>
                  <a:pt x="416" y="329"/>
                  <a:pt x="412" y="332"/>
                </a:cubicBezTo>
                <a:cubicBezTo>
                  <a:pt x="408" y="335"/>
                  <a:pt x="404" y="340"/>
                  <a:pt x="402" y="343"/>
                </a:cubicBezTo>
                <a:cubicBezTo>
                  <a:pt x="391" y="341"/>
                  <a:pt x="372" y="350"/>
                  <a:pt x="364" y="356"/>
                </a:cubicBezTo>
                <a:cubicBezTo>
                  <a:pt x="344" y="373"/>
                  <a:pt x="342" y="418"/>
                  <a:pt x="368" y="431"/>
                </a:cubicBezTo>
                <a:cubicBezTo>
                  <a:pt x="379" y="414"/>
                  <a:pt x="410" y="405"/>
                  <a:pt x="428" y="416"/>
                </a:cubicBezTo>
                <a:lnTo>
                  <a:pt x="428" y="418"/>
                </a:lnTo>
                <a:cubicBezTo>
                  <a:pt x="424" y="425"/>
                  <a:pt x="403" y="431"/>
                  <a:pt x="395" y="434"/>
                </a:cubicBezTo>
                <a:lnTo>
                  <a:pt x="368" y="443"/>
                </a:lnTo>
                <a:cubicBezTo>
                  <a:pt x="351" y="444"/>
                  <a:pt x="330" y="441"/>
                  <a:pt x="320" y="428"/>
                </a:cubicBezTo>
                <a:lnTo>
                  <a:pt x="318" y="428"/>
                </a:lnTo>
                <a:cubicBezTo>
                  <a:pt x="318" y="458"/>
                  <a:pt x="359" y="471"/>
                  <a:pt x="382" y="466"/>
                </a:cubicBezTo>
                <a:cubicBezTo>
                  <a:pt x="392" y="465"/>
                  <a:pt x="402" y="458"/>
                  <a:pt x="411" y="456"/>
                </a:cubicBezTo>
                <a:cubicBezTo>
                  <a:pt x="414" y="464"/>
                  <a:pt x="415" y="486"/>
                  <a:pt x="430" y="484"/>
                </a:cubicBezTo>
                <a:cubicBezTo>
                  <a:pt x="428" y="475"/>
                  <a:pt x="432" y="467"/>
                  <a:pt x="437" y="461"/>
                </a:cubicBezTo>
                <a:cubicBezTo>
                  <a:pt x="452" y="446"/>
                  <a:pt x="476" y="447"/>
                  <a:pt x="496" y="453"/>
                </a:cubicBezTo>
                <a:cubicBezTo>
                  <a:pt x="508" y="457"/>
                  <a:pt x="520" y="450"/>
                  <a:pt x="530" y="458"/>
                </a:cubicBezTo>
                <a:lnTo>
                  <a:pt x="561" y="501"/>
                </a:lnTo>
                <a:cubicBezTo>
                  <a:pt x="573" y="525"/>
                  <a:pt x="572" y="553"/>
                  <a:pt x="561" y="577"/>
                </a:cubicBezTo>
                <a:cubicBezTo>
                  <a:pt x="555" y="585"/>
                  <a:pt x="551" y="593"/>
                  <a:pt x="541" y="596"/>
                </a:cubicBezTo>
                <a:cubicBezTo>
                  <a:pt x="529" y="596"/>
                  <a:pt x="519" y="596"/>
                  <a:pt x="513" y="587"/>
                </a:cubicBezTo>
                <a:cubicBezTo>
                  <a:pt x="512" y="588"/>
                  <a:pt x="511" y="591"/>
                  <a:pt x="510" y="591"/>
                </a:cubicBezTo>
                <a:cubicBezTo>
                  <a:pt x="510" y="592"/>
                  <a:pt x="510" y="592"/>
                  <a:pt x="510" y="592"/>
                </a:cubicBezTo>
                <a:cubicBezTo>
                  <a:pt x="510" y="592"/>
                  <a:pt x="510" y="592"/>
                  <a:pt x="510" y="592"/>
                </a:cubicBezTo>
                <a:cubicBezTo>
                  <a:pt x="510" y="612"/>
                  <a:pt x="521" y="630"/>
                  <a:pt x="542" y="630"/>
                </a:cubicBezTo>
                <a:cubicBezTo>
                  <a:pt x="544" y="646"/>
                  <a:pt x="508" y="649"/>
                  <a:pt x="498" y="643"/>
                </a:cubicBezTo>
                <a:lnTo>
                  <a:pt x="486" y="628"/>
                </a:lnTo>
                <a:lnTo>
                  <a:pt x="484" y="628"/>
                </a:lnTo>
                <a:cubicBezTo>
                  <a:pt x="477" y="637"/>
                  <a:pt x="478" y="649"/>
                  <a:pt x="478" y="660"/>
                </a:cubicBezTo>
                <a:cubicBezTo>
                  <a:pt x="478" y="660"/>
                  <a:pt x="478" y="661"/>
                  <a:pt x="478" y="661"/>
                </a:cubicBezTo>
                <a:cubicBezTo>
                  <a:pt x="476" y="663"/>
                  <a:pt x="469" y="670"/>
                  <a:pt x="455" y="663"/>
                </a:cubicBezTo>
                <a:cubicBezTo>
                  <a:pt x="434" y="653"/>
                  <a:pt x="438" y="614"/>
                  <a:pt x="438" y="613"/>
                </a:cubicBezTo>
                <a:cubicBezTo>
                  <a:pt x="438" y="592"/>
                  <a:pt x="425" y="575"/>
                  <a:pt x="409" y="558"/>
                </a:cubicBezTo>
                <a:lnTo>
                  <a:pt x="347" y="503"/>
                </a:lnTo>
                <a:cubicBezTo>
                  <a:pt x="333" y="493"/>
                  <a:pt x="324" y="481"/>
                  <a:pt x="317" y="470"/>
                </a:cubicBezTo>
                <a:lnTo>
                  <a:pt x="310" y="483"/>
                </a:lnTo>
                <a:cubicBezTo>
                  <a:pt x="296" y="479"/>
                  <a:pt x="254" y="420"/>
                  <a:pt x="248" y="408"/>
                </a:cubicBezTo>
                <a:cubicBezTo>
                  <a:pt x="244" y="409"/>
                  <a:pt x="244" y="412"/>
                  <a:pt x="241" y="412"/>
                </a:cubicBezTo>
                <a:cubicBezTo>
                  <a:pt x="192" y="364"/>
                  <a:pt x="150" y="289"/>
                  <a:pt x="115" y="234"/>
                </a:cubicBezTo>
                <a:cubicBezTo>
                  <a:pt x="87" y="232"/>
                  <a:pt x="88" y="286"/>
                  <a:pt x="90" y="302"/>
                </a:cubicBezTo>
                <a:cubicBezTo>
                  <a:pt x="94" y="323"/>
                  <a:pt x="108" y="371"/>
                  <a:pt x="127" y="395"/>
                </a:cubicBezTo>
                <a:lnTo>
                  <a:pt x="70" y="350"/>
                </a:lnTo>
                <a:cubicBezTo>
                  <a:pt x="62" y="344"/>
                  <a:pt x="53" y="338"/>
                  <a:pt x="43" y="341"/>
                </a:cubicBezTo>
                <a:cubicBezTo>
                  <a:pt x="37" y="343"/>
                  <a:pt x="41" y="358"/>
                  <a:pt x="40" y="363"/>
                </a:cubicBezTo>
                <a:cubicBezTo>
                  <a:pt x="45" y="397"/>
                  <a:pt x="60" y="426"/>
                  <a:pt x="78" y="457"/>
                </a:cubicBezTo>
                <a:lnTo>
                  <a:pt x="77" y="459"/>
                </a:lnTo>
                <a:cubicBezTo>
                  <a:pt x="58" y="454"/>
                  <a:pt x="38" y="449"/>
                  <a:pt x="19" y="448"/>
                </a:cubicBezTo>
                <a:cubicBezTo>
                  <a:pt x="17" y="449"/>
                  <a:pt x="17" y="453"/>
                  <a:pt x="16" y="454"/>
                </a:cubicBezTo>
                <a:cubicBezTo>
                  <a:pt x="19" y="497"/>
                  <a:pt x="56" y="519"/>
                  <a:pt x="84" y="543"/>
                </a:cubicBezTo>
                <a:cubicBezTo>
                  <a:pt x="62" y="541"/>
                  <a:pt x="19" y="532"/>
                  <a:pt x="1" y="543"/>
                </a:cubicBezTo>
                <a:cubicBezTo>
                  <a:pt x="2" y="546"/>
                  <a:pt x="0" y="548"/>
                  <a:pt x="2" y="551"/>
                </a:cubicBezTo>
                <a:cubicBezTo>
                  <a:pt x="21" y="583"/>
                  <a:pt x="36" y="597"/>
                  <a:pt x="75" y="609"/>
                </a:cubicBezTo>
                <a:cubicBezTo>
                  <a:pt x="66" y="609"/>
                  <a:pt x="24" y="614"/>
                  <a:pt x="14" y="626"/>
                </a:cubicBezTo>
                <a:cubicBezTo>
                  <a:pt x="11" y="628"/>
                  <a:pt x="13" y="632"/>
                  <a:pt x="15" y="634"/>
                </a:cubicBezTo>
                <a:cubicBezTo>
                  <a:pt x="18" y="647"/>
                  <a:pt x="66" y="674"/>
                  <a:pt x="77" y="677"/>
                </a:cubicBezTo>
                <a:cubicBezTo>
                  <a:pt x="61" y="687"/>
                  <a:pt x="34" y="693"/>
                  <a:pt x="24" y="706"/>
                </a:cubicBezTo>
                <a:cubicBezTo>
                  <a:pt x="24" y="727"/>
                  <a:pt x="67" y="742"/>
                  <a:pt x="91" y="743"/>
                </a:cubicBezTo>
                <a:cubicBezTo>
                  <a:pt x="82" y="749"/>
                  <a:pt x="57" y="772"/>
                  <a:pt x="58" y="790"/>
                </a:cubicBezTo>
                <a:cubicBezTo>
                  <a:pt x="75" y="800"/>
                  <a:pt x="107" y="810"/>
                  <a:pt x="118" y="808"/>
                </a:cubicBezTo>
                <a:cubicBezTo>
                  <a:pt x="112" y="816"/>
                  <a:pt x="96" y="836"/>
                  <a:pt x="105" y="855"/>
                </a:cubicBezTo>
                <a:cubicBezTo>
                  <a:pt x="116" y="866"/>
                  <a:pt x="138" y="868"/>
                  <a:pt x="162" y="862"/>
                </a:cubicBezTo>
                <a:lnTo>
                  <a:pt x="184" y="847"/>
                </a:lnTo>
                <a:cubicBezTo>
                  <a:pt x="175" y="865"/>
                  <a:pt x="156" y="882"/>
                  <a:pt x="168" y="919"/>
                </a:cubicBezTo>
                <a:cubicBezTo>
                  <a:pt x="186" y="922"/>
                  <a:pt x="201" y="923"/>
                  <a:pt x="229" y="891"/>
                </a:cubicBezTo>
                <a:cubicBezTo>
                  <a:pt x="231" y="889"/>
                  <a:pt x="233" y="887"/>
                  <a:pt x="235" y="885"/>
                </a:cubicBezTo>
                <a:cubicBezTo>
                  <a:pt x="221" y="905"/>
                  <a:pt x="206" y="926"/>
                  <a:pt x="227" y="962"/>
                </a:cubicBezTo>
                <a:cubicBezTo>
                  <a:pt x="243" y="964"/>
                  <a:pt x="265" y="958"/>
                  <a:pt x="277" y="944"/>
                </a:cubicBezTo>
                <a:cubicBezTo>
                  <a:pt x="288" y="931"/>
                  <a:pt x="298" y="916"/>
                  <a:pt x="307" y="899"/>
                </a:cubicBezTo>
                <a:cubicBezTo>
                  <a:pt x="295" y="929"/>
                  <a:pt x="291" y="971"/>
                  <a:pt x="312" y="989"/>
                </a:cubicBezTo>
                <a:cubicBezTo>
                  <a:pt x="326" y="986"/>
                  <a:pt x="344" y="978"/>
                  <a:pt x="352" y="965"/>
                </a:cubicBezTo>
                <a:cubicBezTo>
                  <a:pt x="368" y="944"/>
                  <a:pt x="373" y="916"/>
                  <a:pt x="379" y="890"/>
                </a:cubicBezTo>
                <a:cubicBezTo>
                  <a:pt x="375" y="917"/>
                  <a:pt x="366" y="953"/>
                  <a:pt x="396" y="970"/>
                </a:cubicBezTo>
                <a:cubicBezTo>
                  <a:pt x="399" y="973"/>
                  <a:pt x="402" y="973"/>
                  <a:pt x="405" y="974"/>
                </a:cubicBezTo>
                <a:cubicBezTo>
                  <a:pt x="400" y="975"/>
                  <a:pt x="396" y="978"/>
                  <a:pt x="392" y="982"/>
                </a:cubicBezTo>
                <a:lnTo>
                  <a:pt x="391" y="983"/>
                </a:lnTo>
                <a:cubicBezTo>
                  <a:pt x="387" y="989"/>
                  <a:pt x="386" y="995"/>
                  <a:pt x="388" y="1000"/>
                </a:cubicBezTo>
                <a:cubicBezTo>
                  <a:pt x="389" y="1002"/>
                  <a:pt x="390" y="1003"/>
                  <a:pt x="391" y="1004"/>
                </a:cubicBezTo>
                <a:cubicBezTo>
                  <a:pt x="388" y="1005"/>
                  <a:pt x="386" y="1008"/>
                  <a:pt x="385" y="1013"/>
                </a:cubicBezTo>
                <a:cubicBezTo>
                  <a:pt x="383" y="1019"/>
                  <a:pt x="384" y="1023"/>
                  <a:pt x="387" y="1027"/>
                </a:cubicBezTo>
                <a:cubicBezTo>
                  <a:pt x="386" y="1028"/>
                  <a:pt x="384" y="1029"/>
                  <a:pt x="383" y="1031"/>
                </a:cubicBezTo>
                <a:cubicBezTo>
                  <a:pt x="378" y="1038"/>
                  <a:pt x="380" y="1048"/>
                  <a:pt x="387" y="1054"/>
                </a:cubicBezTo>
                <a:cubicBezTo>
                  <a:pt x="391" y="1058"/>
                  <a:pt x="403" y="1065"/>
                  <a:pt x="409" y="1067"/>
                </a:cubicBezTo>
                <a:cubicBezTo>
                  <a:pt x="409" y="1068"/>
                  <a:pt x="409" y="1068"/>
                  <a:pt x="410" y="1068"/>
                </a:cubicBezTo>
                <a:cubicBezTo>
                  <a:pt x="410" y="1069"/>
                  <a:pt x="410" y="1069"/>
                  <a:pt x="410" y="1070"/>
                </a:cubicBezTo>
                <a:lnTo>
                  <a:pt x="412" y="1069"/>
                </a:lnTo>
                <a:cubicBezTo>
                  <a:pt x="412" y="1070"/>
                  <a:pt x="412" y="1070"/>
                  <a:pt x="413" y="1071"/>
                </a:cubicBezTo>
                <a:lnTo>
                  <a:pt x="414" y="1076"/>
                </a:lnTo>
                <a:lnTo>
                  <a:pt x="419" y="1077"/>
                </a:lnTo>
                <a:cubicBezTo>
                  <a:pt x="419" y="1077"/>
                  <a:pt x="419" y="1077"/>
                  <a:pt x="419" y="1077"/>
                </a:cubicBezTo>
                <a:cubicBezTo>
                  <a:pt x="420" y="1077"/>
                  <a:pt x="420" y="1077"/>
                  <a:pt x="420" y="1078"/>
                </a:cubicBezTo>
                <a:cubicBezTo>
                  <a:pt x="420" y="1078"/>
                  <a:pt x="420" y="1078"/>
                  <a:pt x="420" y="1078"/>
                </a:cubicBezTo>
                <a:lnTo>
                  <a:pt x="421" y="1079"/>
                </a:lnTo>
                <a:cubicBezTo>
                  <a:pt x="422" y="1079"/>
                  <a:pt x="422" y="1080"/>
                  <a:pt x="423" y="1080"/>
                </a:cubicBezTo>
                <a:lnTo>
                  <a:pt x="424" y="1081"/>
                </a:lnTo>
                <a:lnTo>
                  <a:pt x="424" y="1082"/>
                </a:lnTo>
                <a:cubicBezTo>
                  <a:pt x="424" y="1082"/>
                  <a:pt x="425" y="1083"/>
                  <a:pt x="425" y="1083"/>
                </a:cubicBezTo>
                <a:lnTo>
                  <a:pt x="425" y="1085"/>
                </a:lnTo>
                <a:lnTo>
                  <a:pt x="426" y="1086"/>
                </a:lnTo>
                <a:cubicBezTo>
                  <a:pt x="429" y="1091"/>
                  <a:pt x="433" y="1094"/>
                  <a:pt x="437" y="1096"/>
                </a:cubicBezTo>
                <a:lnTo>
                  <a:pt x="437" y="1096"/>
                </a:lnTo>
                <a:cubicBezTo>
                  <a:pt x="439" y="1097"/>
                  <a:pt x="440" y="1097"/>
                  <a:pt x="441" y="1098"/>
                </a:cubicBezTo>
                <a:cubicBezTo>
                  <a:pt x="442" y="1098"/>
                  <a:pt x="442" y="1098"/>
                  <a:pt x="443" y="1098"/>
                </a:cubicBezTo>
                <a:cubicBezTo>
                  <a:pt x="447" y="1099"/>
                  <a:pt x="452" y="1098"/>
                  <a:pt x="456" y="1095"/>
                </a:cubicBezTo>
                <a:cubicBezTo>
                  <a:pt x="459" y="1096"/>
                  <a:pt x="462" y="1097"/>
                  <a:pt x="465" y="1097"/>
                </a:cubicBezTo>
                <a:cubicBezTo>
                  <a:pt x="473" y="1097"/>
                  <a:pt x="480" y="1094"/>
                  <a:pt x="486" y="1088"/>
                </a:cubicBezTo>
                <a:lnTo>
                  <a:pt x="489" y="1086"/>
                </a:lnTo>
                <a:cubicBezTo>
                  <a:pt x="502" y="1107"/>
                  <a:pt x="516" y="1128"/>
                  <a:pt x="533" y="1148"/>
                </a:cubicBezTo>
                <a:cubicBezTo>
                  <a:pt x="530" y="1151"/>
                  <a:pt x="527" y="1153"/>
                  <a:pt x="523" y="1155"/>
                </a:cubicBezTo>
                <a:lnTo>
                  <a:pt x="522" y="1156"/>
                </a:lnTo>
                <a:lnTo>
                  <a:pt x="521" y="1157"/>
                </a:lnTo>
                <a:cubicBezTo>
                  <a:pt x="515" y="1162"/>
                  <a:pt x="506" y="1164"/>
                  <a:pt x="493" y="1164"/>
                </a:cubicBezTo>
                <a:cubicBezTo>
                  <a:pt x="478" y="1164"/>
                  <a:pt x="462" y="1161"/>
                  <a:pt x="451" y="1159"/>
                </a:cubicBezTo>
                <a:lnTo>
                  <a:pt x="429" y="1154"/>
                </a:lnTo>
                <a:lnTo>
                  <a:pt x="439" y="1175"/>
                </a:lnTo>
                <a:cubicBezTo>
                  <a:pt x="445" y="1185"/>
                  <a:pt x="459" y="1202"/>
                  <a:pt x="480" y="1213"/>
                </a:cubicBezTo>
                <a:cubicBezTo>
                  <a:pt x="476" y="1216"/>
                  <a:pt x="472" y="1219"/>
                  <a:pt x="469" y="1222"/>
                </a:cubicBezTo>
                <a:cubicBezTo>
                  <a:pt x="449" y="1239"/>
                  <a:pt x="431" y="1254"/>
                  <a:pt x="418" y="1254"/>
                </a:cubicBezTo>
                <a:cubicBezTo>
                  <a:pt x="416" y="1254"/>
                  <a:pt x="415" y="1254"/>
                  <a:pt x="413" y="1254"/>
                </a:cubicBezTo>
                <a:cubicBezTo>
                  <a:pt x="404" y="1251"/>
                  <a:pt x="398" y="1241"/>
                  <a:pt x="399" y="1226"/>
                </a:cubicBezTo>
                <a:lnTo>
                  <a:pt x="400" y="1206"/>
                </a:lnTo>
                <a:lnTo>
                  <a:pt x="383" y="1217"/>
                </a:lnTo>
                <a:cubicBezTo>
                  <a:pt x="359" y="1230"/>
                  <a:pt x="348" y="1269"/>
                  <a:pt x="355" y="1290"/>
                </a:cubicBezTo>
                <a:cubicBezTo>
                  <a:pt x="361" y="1305"/>
                  <a:pt x="369" y="1314"/>
                  <a:pt x="376" y="1319"/>
                </a:cubicBezTo>
                <a:cubicBezTo>
                  <a:pt x="354" y="1331"/>
                  <a:pt x="346" y="1347"/>
                  <a:pt x="345" y="1377"/>
                </a:cubicBezTo>
                <a:cubicBezTo>
                  <a:pt x="345" y="1404"/>
                  <a:pt x="360" y="1430"/>
                  <a:pt x="385" y="1446"/>
                </a:cubicBezTo>
                <a:lnTo>
                  <a:pt x="399" y="1453"/>
                </a:lnTo>
                <a:lnTo>
                  <a:pt x="402" y="1438"/>
                </a:lnTo>
                <a:close/>
                <a:moveTo>
                  <a:pt x="979" y="1066"/>
                </a:moveTo>
                <a:lnTo>
                  <a:pt x="979" y="1066"/>
                </a:lnTo>
                <a:lnTo>
                  <a:pt x="979" y="1067"/>
                </a:lnTo>
                <a:lnTo>
                  <a:pt x="980" y="1069"/>
                </a:lnTo>
                <a:cubicBezTo>
                  <a:pt x="979" y="1069"/>
                  <a:pt x="979" y="1069"/>
                  <a:pt x="979" y="1069"/>
                </a:cubicBezTo>
                <a:cubicBezTo>
                  <a:pt x="979" y="1068"/>
                  <a:pt x="979" y="1067"/>
                  <a:pt x="979" y="1066"/>
                </a:cubicBezTo>
                <a:close/>
                <a:moveTo>
                  <a:pt x="923" y="1061"/>
                </a:moveTo>
                <a:lnTo>
                  <a:pt x="923" y="1061"/>
                </a:lnTo>
                <a:cubicBezTo>
                  <a:pt x="922" y="1064"/>
                  <a:pt x="922" y="1067"/>
                  <a:pt x="922" y="1070"/>
                </a:cubicBezTo>
                <a:lnTo>
                  <a:pt x="921" y="1071"/>
                </a:lnTo>
                <a:cubicBezTo>
                  <a:pt x="920" y="1073"/>
                  <a:pt x="919" y="1073"/>
                  <a:pt x="918" y="1074"/>
                </a:cubicBezTo>
                <a:lnTo>
                  <a:pt x="917" y="1074"/>
                </a:lnTo>
                <a:cubicBezTo>
                  <a:pt x="917" y="1074"/>
                  <a:pt x="917" y="1074"/>
                  <a:pt x="916" y="1074"/>
                </a:cubicBezTo>
                <a:lnTo>
                  <a:pt x="916" y="1074"/>
                </a:lnTo>
                <a:cubicBezTo>
                  <a:pt x="919" y="1070"/>
                  <a:pt x="921" y="1066"/>
                  <a:pt x="923" y="1061"/>
                </a:cubicBezTo>
                <a:close/>
                <a:moveTo>
                  <a:pt x="674" y="268"/>
                </a:moveTo>
                <a:lnTo>
                  <a:pt x="674" y="268"/>
                </a:lnTo>
                <a:cubicBezTo>
                  <a:pt x="692" y="263"/>
                  <a:pt x="704" y="263"/>
                  <a:pt x="727" y="269"/>
                </a:cubicBezTo>
                <a:cubicBezTo>
                  <a:pt x="742" y="279"/>
                  <a:pt x="771" y="300"/>
                  <a:pt x="789" y="312"/>
                </a:cubicBezTo>
                <a:lnTo>
                  <a:pt x="754" y="305"/>
                </a:lnTo>
                <a:cubicBezTo>
                  <a:pt x="752" y="310"/>
                  <a:pt x="756" y="314"/>
                  <a:pt x="759" y="318"/>
                </a:cubicBezTo>
                <a:cubicBezTo>
                  <a:pt x="770" y="332"/>
                  <a:pt x="784" y="341"/>
                  <a:pt x="801" y="346"/>
                </a:cubicBezTo>
                <a:cubicBezTo>
                  <a:pt x="793" y="350"/>
                  <a:pt x="779" y="344"/>
                  <a:pt x="771" y="342"/>
                </a:cubicBezTo>
                <a:cubicBezTo>
                  <a:pt x="768" y="344"/>
                  <a:pt x="771" y="344"/>
                  <a:pt x="770" y="347"/>
                </a:cubicBezTo>
                <a:cubicBezTo>
                  <a:pt x="776" y="359"/>
                  <a:pt x="785" y="369"/>
                  <a:pt x="798" y="374"/>
                </a:cubicBezTo>
                <a:cubicBezTo>
                  <a:pt x="778" y="390"/>
                  <a:pt x="742" y="387"/>
                  <a:pt x="720" y="392"/>
                </a:cubicBezTo>
                <a:cubicBezTo>
                  <a:pt x="726" y="410"/>
                  <a:pt x="738" y="412"/>
                  <a:pt x="750" y="415"/>
                </a:cubicBezTo>
                <a:cubicBezTo>
                  <a:pt x="733" y="436"/>
                  <a:pt x="721" y="467"/>
                  <a:pt x="710" y="498"/>
                </a:cubicBezTo>
                <a:lnTo>
                  <a:pt x="700" y="541"/>
                </a:lnTo>
                <a:cubicBezTo>
                  <a:pt x="690" y="497"/>
                  <a:pt x="680" y="450"/>
                  <a:pt x="655" y="412"/>
                </a:cubicBezTo>
                <a:cubicBezTo>
                  <a:pt x="661" y="411"/>
                  <a:pt x="682" y="401"/>
                  <a:pt x="678" y="393"/>
                </a:cubicBezTo>
                <a:cubicBezTo>
                  <a:pt x="641" y="390"/>
                  <a:pt x="632" y="392"/>
                  <a:pt x="603" y="370"/>
                </a:cubicBezTo>
                <a:lnTo>
                  <a:pt x="603" y="367"/>
                </a:lnTo>
                <a:cubicBezTo>
                  <a:pt x="608" y="366"/>
                  <a:pt x="632" y="348"/>
                  <a:pt x="625" y="341"/>
                </a:cubicBezTo>
                <a:lnTo>
                  <a:pt x="600" y="344"/>
                </a:lnTo>
                <a:cubicBezTo>
                  <a:pt x="615" y="336"/>
                  <a:pt x="636" y="329"/>
                  <a:pt x="640" y="311"/>
                </a:cubicBezTo>
                <a:cubicBezTo>
                  <a:pt x="640" y="309"/>
                  <a:pt x="639" y="309"/>
                  <a:pt x="638" y="308"/>
                </a:cubicBezTo>
                <a:lnTo>
                  <a:pt x="614" y="315"/>
                </a:lnTo>
                <a:lnTo>
                  <a:pt x="580" y="323"/>
                </a:lnTo>
                <a:cubicBezTo>
                  <a:pt x="614" y="310"/>
                  <a:pt x="642" y="284"/>
                  <a:pt x="674" y="268"/>
                </a:cubicBezTo>
                <a:close/>
                <a:moveTo>
                  <a:pt x="419" y="1069"/>
                </a:moveTo>
                <a:lnTo>
                  <a:pt x="419" y="1069"/>
                </a:lnTo>
                <a:lnTo>
                  <a:pt x="419" y="1067"/>
                </a:lnTo>
                <a:lnTo>
                  <a:pt x="419" y="1066"/>
                </a:lnTo>
                <a:cubicBezTo>
                  <a:pt x="419" y="1067"/>
                  <a:pt x="419" y="1068"/>
                  <a:pt x="420" y="1069"/>
                </a:cubicBezTo>
                <a:cubicBezTo>
                  <a:pt x="419" y="1069"/>
                  <a:pt x="419" y="1069"/>
                  <a:pt x="419" y="1069"/>
                </a:cubicBezTo>
                <a:close/>
                <a:moveTo>
                  <a:pt x="482" y="1074"/>
                </a:moveTo>
                <a:lnTo>
                  <a:pt x="482" y="1074"/>
                </a:lnTo>
                <a:cubicBezTo>
                  <a:pt x="482" y="1074"/>
                  <a:pt x="481" y="1074"/>
                  <a:pt x="481" y="1074"/>
                </a:cubicBezTo>
                <a:lnTo>
                  <a:pt x="480" y="1074"/>
                </a:lnTo>
                <a:cubicBezTo>
                  <a:pt x="479" y="1073"/>
                  <a:pt x="478" y="1073"/>
                  <a:pt x="477" y="1071"/>
                </a:cubicBezTo>
                <a:lnTo>
                  <a:pt x="476" y="1070"/>
                </a:lnTo>
                <a:cubicBezTo>
                  <a:pt x="476" y="1067"/>
                  <a:pt x="476" y="1064"/>
                  <a:pt x="475" y="1061"/>
                </a:cubicBezTo>
                <a:cubicBezTo>
                  <a:pt x="477" y="1066"/>
                  <a:pt x="480" y="1070"/>
                  <a:pt x="482" y="1074"/>
                </a:cubicBezTo>
                <a:close/>
              </a:path>
            </a:pathLst>
          </a:custGeom>
          <a:solidFill>
            <a:srgbClr val="259B8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6303033" y="2260120"/>
          <a:ext cx="3099759" cy="2309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5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6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3584" y="134565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633102" y="4912668"/>
            <a:ext cx="35108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bg2">
                    <a:lumMod val="10000"/>
                  </a:schemeClr>
                </a:solidFill>
              </a:rPr>
              <a:t>Департамент Росприроднадзора по Южному федеральному округу</a:t>
            </a:r>
            <a:endParaRPr lang="ru-RU" sz="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276043" y="1181820"/>
          <a:ext cx="8540153" cy="341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74453" y="707366"/>
            <a:ext cx="8203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Причины совершаемых правонарушений в области природоохранного законодательства</a:t>
            </a:r>
            <a:endParaRPr lang="ru-RU" sz="2000" b="1" dirty="0"/>
          </a:p>
        </p:txBody>
      </p:sp>
      <p:pic>
        <p:nvPicPr>
          <p:cNvPr id="24" name="Shape 198"/>
          <p:cNvPicPr preferRelativeResize="0"/>
          <p:nvPr/>
        </p:nvPicPr>
        <p:blipFill>
          <a:blip r:embed="rId8" cstate="print">
            <a:alphaModFix/>
          </a:blip>
          <a:stretch>
            <a:fillRect/>
          </a:stretch>
        </p:blipFill>
        <p:spPr>
          <a:xfrm>
            <a:off x="7990835" y="1059746"/>
            <a:ext cx="1014600" cy="1014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Группа 24"/>
          <p:cNvGrpSpPr/>
          <p:nvPr/>
        </p:nvGrpSpPr>
        <p:grpSpPr>
          <a:xfrm>
            <a:off x="193589" y="4179882"/>
            <a:ext cx="857256" cy="857256"/>
            <a:chOff x="6990286" y="3906303"/>
            <a:chExt cx="857256" cy="857256"/>
          </a:xfrm>
        </p:grpSpPr>
        <p:sp>
          <p:nvSpPr>
            <p:cNvPr id="26" name="Овал 25"/>
            <p:cNvSpPr/>
            <p:nvPr/>
          </p:nvSpPr>
          <p:spPr>
            <a:xfrm>
              <a:off x="6990286" y="3906303"/>
              <a:ext cx="857256" cy="857256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Picture 2" descr="http://kcrkb.ru/images/docs/normativka/doc_icon_01.png"/>
            <p:cNvPicPr>
              <a:picLocks noChangeAspect="1" noChangeArrowheads="1"/>
            </p:cNvPicPr>
            <p:nvPr/>
          </p:nvPicPr>
          <p:blipFill>
            <a:blip r:embed="rId9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7091855" y="4017081"/>
              <a:ext cx="714380" cy="7143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12"/>
          <p:cNvGrpSpPr/>
          <p:nvPr/>
        </p:nvGrpSpPr>
        <p:grpSpPr>
          <a:xfrm>
            <a:off x="0" y="52173"/>
            <a:ext cx="9144000" cy="525947"/>
            <a:chOff x="0" y="86743"/>
            <a:chExt cx="12192000" cy="701262"/>
          </a:xfrm>
          <a:solidFill>
            <a:srgbClr val="00B050"/>
          </a:solidFill>
        </p:grpSpPr>
        <p:grpSp>
          <p:nvGrpSpPr>
            <p:cNvPr id="4" name="Группа 15"/>
            <p:cNvGrpSpPr/>
            <p:nvPr/>
          </p:nvGrpSpPr>
          <p:grpSpPr>
            <a:xfrm>
              <a:off x="0" y="86743"/>
              <a:ext cx="12192000" cy="701262"/>
              <a:chOff x="3716977" y="98980"/>
              <a:chExt cx="5284519" cy="322399"/>
            </a:xfrm>
            <a:grpFill/>
          </p:grpSpPr>
          <p:grpSp>
            <p:nvGrpSpPr>
              <p:cNvPr id="5" name="Группа 36"/>
              <p:cNvGrpSpPr/>
              <p:nvPr/>
            </p:nvGrpSpPr>
            <p:grpSpPr>
              <a:xfrm>
                <a:off x="3716977" y="98980"/>
                <a:ext cx="5284519" cy="301068"/>
                <a:chOff x="-3797613" y="1323353"/>
                <a:chExt cx="17035976" cy="970585"/>
              </a:xfrm>
              <a:grpFill/>
            </p:grpSpPr>
            <p:sp>
              <p:nvSpPr>
                <p:cNvPr id="118" name="Freeform 8"/>
                <p:cNvSpPr>
                  <a:spLocks noEditPoints="1"/>
                </p:cNvSpPr>
                <p:nvPr/>
              </p:nvSpPr>
              <p:spPr bwMode="auto">
                <a:xfrm>
                  <a:off x="9328150" y="1665288"/>
                  <a:ext cx="3619500" cy="628650"/>
                </a:xfrm>
                <a:custGeom>
                  <a:avLst/>
                  <a:gdLst/>
                  <a:ahLst/>
                  <a:cxnLst>
                    <a:cxn ang="0">
                      <a:pos x="358" y="45"/>
                    </a:cxn>
                    <a:cxn ang="0">
                      <a:pos x="344" y="40"/>
                    </a:cxn>
                    <a:cxn ang="0">
                      <a:pos x="315" y="58"/>
                    </a:cxn>
                    <a:cxn ang="0">
                      <a:pos x="307" y="41"/>
                    </a:cxn>
                    <a:cxn ang="0">
                      <a:pos x="304" y="0"/>
                    </a:cxn>
                    <a:cxn ang="0">
                      <a:pos x="295" y="41"/>
                    </a:cxn>
                    <a:cxn ang="0">
                      <a:pos x="287" y="1"/>
                    </a:cxn>
                    <a:cxn ang="0">
                      <a:pos x="277" y="3"/>
                    </a:cxn>
                    <a:cxn ang="0">
                      <a:pos x="236" y="41"/>
                    </a:cxn>
                    <a:cxn ang="0">
                      <a:pos x="199" y="36"/>
                    </a:cxn>
                    <a:cxn ang="0">
                      <a:pos x="175" y="58"/>
                    </a:cxn>
                    <a:cxn ang="0">
                      <a:pos x="148" y="27"/>
                    </a:cxn>
                    <a:cxn ang="0">
                      <a:pos x="132" y="43"/>
                    </a:cxn>
                    <a:cxn ang="0">
                      <a:pos x="115" y="40"/>
                    </a:cxn>
                    <a:cxn ang="0">
                      <a:pos x="103" y="58"/>
                    </a:cxn>
                    <a:cxn ang="0">
                      <a:pos x="72" y="43"/>
                    </a:cxn>
                    <a:cxn ang="0">
                      <a:pos x="64" y="34"/>
                    </a:cxn>
                    <a:cxn ang="0">
                      <a:pos x="63" y="34"/>
                    </a:cxn>
                    <a:cxn ang="0">
                      <a:pos x="57" y="35"/>
                    </a:cxn>
                    <a:cxn ang="0">
                      <a:pos x="52" y="56"/>
                    </a:cxn>
                    <a:cxn ang="0">
                      <a:pos x="35" y="58"/>
                    </a:cxn>
                    <a:cxn ang="0">
                      <a:pos x="7" y="63"/>
                    </a:cxn>
                    <a:cxn ang="0">
                      <a:pos x="380" y="66"/>
                    </a:cxn>
                    <a:cxn ang="0">
                      <a:pos x="65" y="43"/>
                    </a:cxn>
                    <a:cxn ang="0">
                      <a:pos x="63" y="46"/>
                    </a:cxn>
                    <a:cxn ang="0">
                      <a:pos x="64" y="41"/>
                    </a:cxn>
                    <a:cxn ang="0">
                      <a:pos x="63" y="35"/>
                    </a:cxn>
                    <a:cxn ang="0">
                      <a:pos x="63" y="41"/>
                    </a:cxn>
                    <a:cxn ang="0">
                      <a:pos x="53" y="56"/>
                    </a:cxn>
                    <a:cxn ang="0">
                      <a:pos x="62" y="39"/>
                    </a:cxn>
                    <a:cxn ang="0">
                      <a:pos x="59" y="52"/>
                    </a:cxn>
                    <a:cxn ang="0">
                      <a:pos x="70" y="51"/>
                    </a:cxn>
                    <a:cxn ang="0">
                      <a:pos x="187" y="58"/>
                    </a:cxn>
                    <a:cxn ang="0">
                      <a:pos x="189" y="45"/>
                    </a:cxn>
                    <a:cxn ang="0">
                      <a:pos x="194" y="58"/>
                    </a:cxn>
                    <a:cxn ang="0">
                      <a:pos x="199" y="54"/>
                    </a:cxn>
                    <a:cxn ang="0">
                      <a:pos x="191" y="58"/>
                    </a:cxn>
                    <a:cxn ang="0">
                      <a:pos x="205" y="58"/>
                    </a:cxn>
                    <a:cxn ang="0">
                      <a:pos x="208" y="58"/>
                    </a:cxn>
                    <a:cxn ang="0">
                      <a:pos x="201" y="58"/>
                    </a:cxn>
                    <a:cxn ang="0">
                      <a:pos x="208" y="52"/>
                    </a:cxn>
                    <a:cxn ang="0">
                      <a:pos x="212" y="44"/>
                    </a:cxn>
                    <a:cxn ang="0">
                      <a:pos x="219" y="58"/>
                    </a:cxn>
                    <a:cxn ang="0">
                      <a:pos x="221" y="58"/>
                    </a:cxn>
                    <a:cxn ang="0">
                      <a:pos x="215" y="58"/>
                    </a:cxn>
                    <a:cxn ang="0">
                      <a:pos x="227" y="58"/>
                    </a:cxn>
                    <a:cxn ang="0">
                      <a:pos x="230" y="58"/>
                    </a:cxn>
                    <a:cxn ang="0">
                      <a:pos x="224" y="58"/>
                    </a:cxn>
                    <a:cxn ang="0">
                      <a:pos x="230" y="52"/>
                    </a:cxn>
                    <a:cxn ang="0">
                      <a:pos x="236" y="44"/>
                    </a:cxn>
                    <a:cxn ang="0">
                      <a:pos x="247" y="41"/>
                    </a:cxn>
                    <a:cxn ang="0">
                      <a:pos x="262" y="41"/>
                    </a:cxn>
                    <a:cxn ang="0">
                      <a:pos x="267" y="41"/>
                    </a:cxn>
                    <a:cxn ang="0">
                      <a:pos x="361" y="49"/>
                    </a:cxn>
                  </a:cxnLst>
                  <a:rect l="0" t="0" r="r" b="b"/>
                  <a:pathLst>
                    <a:path w="380" h="66">
                      <a:moveTo>
                        <a:pt x="377" y="53"/>
                      </a:moveTo>
                      <a:cubicBezTo>
                        <a:pt x="377" y="53"/>
                        <a:pt x="376" y="53"/>
                        <a:pt x="376" y="53"/>
                      </a:cubicBezTo>
                      <a:cubicBezTo>
                        <a:pt x="372" y="53"/>
                        <a:pt x="369" y="53"/>
                        <a:pt x="365" y="53"/>
                      </a:cubicBezTo>
                      <a:lnTo>
                        <a:pt x="365" y="47"/>
                      </a:lnTo>
                      <a:cubicBezTo>
                        <a:pt x="365" y="46"/>
                        <a:pt x="363" y="45"/>
                        <a:pt x="362" y="45"/>
                      </a:cubicBezTo>
                      <a:lnTo>
                        <a:pt x="358" y="45"/>
                      </a:lnTo>
                      <a:lnTo>
                        <a:pt x="358" y="44"/>
                      </a:lnTo>
                      <a:lnTo>
                        <a:pt x="352" y="40"/>
                      </a:lnTo>
                      <a:lnTo>
                        <a:pt x="351" y="40"/>
                      </a:lnTo>
                      <a:lnTo>
                        <a:pt x="351" y="44"/>
                      </a:lnTo>
                      <a:lnTo>
                        <a:pt x="345" y="40"/>
                      </a:lnTo>
                      <a:lnTo>
                        <a:pt x="344" y="40"/>
                      </a:lnTo>
                      <a:lnTo>
                        <a:pt x="344" y="44"/>
                      </a:lnTo>
                      <a:lnTo>
                        <a:pt x="339" y="40"/>
                      </a:lnTo>
                      <a:lnTo>
                        <a:pt x="339" y="33"/>
                      </a:lnTo>
                      <a:lnTo>
                        <a:pt x="318" y="33"/>
                      </a:lnTo>
                      <a:lnTo>
                        <a:pt x="318" y="58"/>
                      </a:lnTo>
                      <a:lnTo>
                        <a:pt x="315" y="58"/>
                      </a:lnTo>
                      <a:cubicBezTo>
                        <a:pt x="315" y="57"/>
                        <a:pt x="315" y="56"/>
                        <a:pt x="315" y="56"/>
                      </a:cubicBezTo>
                      <a:lnTo>
                        <a:pt x="315" y="56"/>
                      </a:lnTo>
                      <a:lnTo>
                        <a:pt x="315" y="42"/>
                      </a:lnTo>
                      <a:lnTo>
                        <a:pt x="315" y="42"/>
                      </a:lnTo>
                      <a:cubicBezTo>
                        <a:pt x="315" y="41"/>
                        <a:pt x="315" y="41"/>
                        <a:pt x="315" y="41"/>
                      </a:cubicBezTo>
                      <a:cubicBezTo>
                        <a:pt x="312" y="41"/>
                        <a:pt x="310" y="41"/>
                        <a:pt x="307" y="41"/>
                      </a:cubicBezTo>
                      <a:cubicBezTo>
                        <a:pt x="307" y="29"/>
                        <a:pt x="307" y="17"/>
                        <a:pt x="307" y="5"/>
                      </a:cubicBezTo>
                      <a:cubicBezTo>
                        <a:pt x="307" y="3"/>
                        <a:pt x="307" y="3"/>
                        <a:pt x="307" y="2"/>
                      </a:cubicBezTo>
                      <a:lnTo>
                        <a:pt x="307" y="2"/>
                      </a:lnTo>
                      <a:cubicBezTo>
                        <a:pt x="307" y="2"/>
                        <a:pt x="307" y="1"/>
                        <a:pt x="307" y="1"/>
                      </a:cubicBezTo>
                      <a:cubicBezTo>
                        <a:pt x="307" y="1"/>
                        <a:pt x="307" y="1"/>
                        <a:pt x="306" y="1"/>
                      </a:cubicBezTo>
                      <a:cubicBezTo>
                        <a:pt x="306" y="0"/>
                        <a:pt x="305" y="0"/>
                        <a:pt x="304" y="0"/>
                      </a:cubicBezTo>
                      <a:lnTo>
                        <a:pt x="299" y="0"/>
                      </a:lnTo>
                      <a:cubicBezTo>
                        <a:pt x="298" y="0"/>
                        <a:pt x="297" y="0"/>
                        <a:pt x="297" y="1"/>
                      </a:cubicBezTo>
                      <a:cubicBezTo>
                        <a:pt x="297" y="1"/>
                        <a:pt x="296" y="1"/>
                        <a:pt x="296" y="1"/>
                      </a:cubicBezTo>
                      <a:cubicBezTo>
                        <a:pt x="296" y="1"/>
                        <a:pt x="295" y="2"/>
                        <a:pt x="295" y="2"/>
                      </a:cubicBezTo>
                      <a:cubicBezTo>
                        <a:pt x="295" y="2"/>
                        <a:pt x="295" y="3"/>
                        <a:pt x="295" y="3"/>
                      </a:cubicBezTo>
                      <a:cubicBezTo>
                        <a:pt x="295" y="16"/>
                        <a:pt x="295" y="29"/>
                        <a:pt x="295" y="41"/>
                      </a:cubicBezTo>
                      <a:cubicBezTo>
                        <a:pt x="293" y="41"/>
                        <a:pt x="291" y="41"/>
                        <a:pt x="289" y="41"/>
                      </a:cubicBezTo>
                      <a:cubicBezTo>
                        <a:pt x="289" y="29"/>
                        <a:pt x="289" y="17"/>
                        <a:pt x="289" y="5"/>
                      </a:cubicBezTo>
                      <a:cubicBezTo>
                        <a:pt x="289" y="3"/>
                        <a:pt x="289" y="3"/>
                        <a:pt x="288" y="2"/>
                      </a:cubicBezTo>
                      <a:lnTo>
                        <a:pt x="288" y="2"/>
                      </a:lnTo>
                      <a:cubicBezTo>
                        <a:pt x="288" y="2"/>
                        <a:pt x="288" y="1"/>
                        <a:pt x="288" y="1"/>
                      </a:cubicBezTo>
                      <a:cubicBezTo>
                        <a:pt x="288" y="1"/>
                        <a:pt x="288" y="1"/>
                        <a:pt x="287" y="1"/>
                      </a:cubicBezTo>
                      <a:cubicBezTo>
                        <a:pt x="287" y="0"/>
                        <a:pt x="286" y="0"/>
                        <a:pt x="285" y="0"/>
                      </a:cubicBezTo>
                      <a:lnTo>
                        <a:pt x="280" y="0"/>
                      </a:lnTo>
                      <a:cubicBezTo>
                        <a:pt x="279" y="0"/>
                        <a:pt x="279" y="0"/>
                        <a:pt x="278" y="1"/>
                      </a:cubicBezTo>
                      <a:cubicBezTo>
                        <a:pt x="278" y="1"/>
                        <a:pt x="278" y="1"/>
                        <a:pt x="277" y="1"/>
                      </a:cubicBezTo>
                      <a:cubicBezTo>
                        <a:pt x="277" y="1"/>
                        <a:pt x="277" y="2"/>
                        <a:pt x="277" y="2"/>
                      </a:cubicBezTo>
                      <a:cubicBezTo>
                        <a:pt x="277" y="2"/>
                        <a:pt x="277" y="3"/>
                        <a:pt x="277" y="3"/>
                      </a:cubicBezTo>
                      <a:cubicBezTo>
                        <a:pt x="277" y="16"/>
                        <a:pt x="277" y="29"/>
                        <a:pt x="277" y="41"/>
                      </a:cubicBezTo>
                      <a:cubicBezTo>
                        <a:pt x="276" y="41"/>
                        <a:pt x="275" y="41"/>
                        <a:pt x="274" y="41"/>
                      </a:cubicBezTo>
                      <a:cubicBezTo>
                        <a:pt x="274" y="39"/>
                        <a:pt x="274" y="38"/>
                        <a:pt x="274" y="36"/>
                      </a:cubicBezTo>
                      <a:cubicBezTo>
                        <a:pt x="263" y="36"/>
                        <a:pt x="252" y="36"/>
                        <a:pt x="241" y="36"/>
                      </a:cubicBezTo>
                      <a:cubicBezTo>
                        <a:pt x="241" y="38"/>
                        <a:pt x="241" y="40"/>
                        <a:pt x="241" y="41"/>
                      </a:cubicBezTo>
                      <a:cubicBezTo>
                        <a:pt x="239" y="41"/>
                        <a:pt x="238" y="41"/>
                        <a:pt x="236" y="41"/>
                      </a:cubicBezTo>
                      <a:lnTo>
                        <a:pt x="236" y="43"/>
                      </a:lnTo>
                      <a:cubicBezTo>
                        <a:pt x="235" y="43"/>
                        <a:pt x="233" y="43"/>
                        <a:pt x="231" y="43"/>
                      </a:cubicBezTo>
                      <a:cubicBezTo>
                        <a:pt x="230" y="39"/>
                        <a:pt x="226" y="36"/>
                        <a:pt x="222" y="36"/>
                      </a:cubicBezTo>
                      <a:cubicBezTo>
                        <a:pt x="217" y="36"/>
                        <a:pt x="213" y="39"/>
                        <a:pt x="212" y="43"/>
                      </a:cubicBezTo>
                      <a:lnTo>
                        <a:pt x="209" y="43"/>
                      </a:lnTo>
                      <a:cubicBezTo>
                        <a:pt x="208" y="39"/>
                        <a:pt x="204" y="36"/>
                        <a:pt x="199" y="36"/>
                      </a:cubicBezTo>
                      <a:cubicBezTo>
                        <a:pt x="194" y="36"/>
                        <a:pt x="190" y="39"/>
                        <a:pt x="190" y="44"/>
                      </a:cubicBezTo>
                      <a:lnTo>
                        <a:pt x="183" y="44"/>
                      </a:lnTo>
                      <a:cubicBezTo>
                        <a:pt x="182" y="44"/>
                        <a:pt x="181" y="45"/>
                        <a:pt x="181" y="46"/>
                      </a:cubicBezTo>
                      <a:lnTo>
                        <a:pt x="181" y="51"/>
                      </a:lnTo>
                      <a:cubicBezTo>
                        <a:pt x="178" y="51"/>
                        <a:pt x="175" y="53"/>
                        <a:pt x="175" y="56"/>
                      </a:cubicBezTo>
                      <a:lnTo>
                        <a:pt x="175" y="58"/>
                      </a:lnTo>
                      <a:lnTo>
                        <a:pt x="168" y="58"/>
                      </a:lnTo>
                      <a:lnTo>
                        <a:pt x="169" y="27"/>
                      </a:lnTo>
                      <a:lnTo>
                        <a:pt x="164" y="27"/>
                      </a:lnTo>
                      <a:lnTo>
                        <a:pt x="164" y="25"/>
                      </a:lnTo>
                      <a:lnTo>
                        <a:pt x="148" y="25"/>
                      </a:lnTo>
                      <a:lnTo>
                        <a:pt x="148" y="27"/>
                      </a:lnTo>
                      <a:lnTo>
                        <a:pt x="143" y="27"/>
                      </a:lnTo>
                      <a:lnTo>
                        <a:pt x="143" y="51"/>
                      </a:lnTo>
                      <a:lnTo>
                        <a:pt x="136" y="51"/>
                      </a:lnTo>
                      <a:lnTo>
                        <a:pt x="136" y="53"/>
                      </a:lnTo>
                      <a:lnTo>
                        <a:pt x="132" y="53"/>
                      </a:lnTo>
                      <a:lnTo>
                        <a:pt x="132" y="43"/>
                      </a:lnTo>
                      <a:lnTo>
                        <a:pt x="131" y="43"/>
                      </a:lnTo>
                      <a:lnTo>
                        <a:pt x="129" y="43"/>
                      </a:lnTo>
                      <a:lnTo>
                        <a:pt x="129" y="53"/>
                      </a:lnTo>
                      <a:lnTo>
                        <a:pt x="126" y="53"/>
                      </a:lnTo>
                      <a:lnTo>
                        <a:pt x="126" y="42"/>
                      </a:lnTo>
                      <a:lnTo>
                        <a:pt x="115" y="40"/>
                      </a:lnTo>
                      <a:lnTo>
                        <a:pt x="115" y="42"/>
                      </a:lnTo>
                      <a:lnTo>
                        <a:pt x="115" y="44"/>
                      </a:lnTo>
                      <a:lnTo>
                        <a:pt x="105" y="45"/>
                      </a:lnTo>
                      <a:lnTo>
                        <a:pt x="105" y="51"/>
                      </a:lnTo>
                      <a:lnTo>
                        <a:pt x="105" y="58"/>
                      </a:lnTo>
                      <a:lnTo>
                        <a:pt x="103" y="58"/>
                      </a:lnTo>
                      <a:lnTo>
                        <a:pt x="98" y="53"/>
                      </a:lnTo>
                      <a:lnTo>
                        <a:pt x="81" y="47"/>
                      </a:lnTo>
                      <a:cubicBezTo>
                        <a:pt x="77" y="48"/>
                        <a:pt x="78" y="49"/>
                        <a:pt x="74" y="50"/>
                      </a:cubicBezTo>
                      <a:lnTo>
                        <a:pt x="74" y="47"/>
                      </a:lnTo>
                      <a:lnTo>
                        <a:pt x="72" y="47"/>
                      </a:lnTo>
                      <a:lnTo>
                        <a:pt x="72" y="43"/>
                      </a:lnTo>
                      <a:lnTo>
                        <a:pt x="74" y="44"/>
                      </a:lnTo>
                      <a:lnTo>
                        <a:pt x="74" y="42"/>
                      </a:lnTo>
                      <a:lnTo>
                        <a:pt x="65" y="38"/>
                      </a:lnTo>
                      <a:lnTo>
                        <a:pt x="64" y="34"/>
                      </a:ln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cubicBezTo>
                        <a:pt x="63" y="34"/>
                        <a:pt x="63" y="34"/>
                        <a:pt x="63" y="34"/>
                      </a:cubicBez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62" y="37"/>
                      </a:lnTo>
                      <a:lnTo>
                        <a:pt x="57" y="35"/>
                      </a:lnTo>
                      <a:lnTo>
                        <a:pt x="58" y="32"/>
                      </a:lnTo>
                      <a:lnTo>
                        <a:pt x="56" y="28"/>
                      </a:lnTo>
                      <a:cubicBezTo>
                        <a:pt x="49" y="31"/>
                        <a:pt x="52" y="42"/>
                        <a:pt x="52" y="42"/>
                      </a:cubicBezTo>
                      <a:cubicBezTo>
                        <a:pt x="52" y="42"/>
                        <a:pt x="52" y="42"/>
                        <a:pt x="52" y="43"/>
                      </a:cubicBezTo>
                      <a:lnTo>
                        <a:pt x="52" y="46"/>
                      </a:lnTo>
                      <a:lnTo>
                        <a:pt x="52" y="56"/>
                      </a:lnTo>
                      <a:lnTo>
                        <a:pt x="48" y="58"/>
                      </a:lnTo>
                      <a:lnTo>
                        <a:pt x="37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6" y="58"/>
                      </a:lnTo>
                      <a:lnTo>
                        <a:pt x="35" y="58"/>
                      </a:lnTo>
                      <a:lnTo>
                        <a:pt x="26" y="58"/>
                      </a:lnTo>
                      <a:lnTo>
                        <a:pt x="13" y="58"/>
                      </a:lnTo>
                      <a:cubicBezTo>
                        <a:pt x="12" y="58"/>
                        <a:pt x="10" y="58"/>
                        <a:pt x="9" y="58"/>
                      </a:cubicBezTo>
                      <a:cubicBezTo>
                        <a:pt x="8" y="58"/>
                        <a:pt x="8" y="58"/>
                        <a:pt x="8" y="58"/>
                      </a:cubicBezTo>
                      <a:lnTo>
                        <a:pt x="0" y="63"/>
                      </a:lnTo>
                      <a:cubicBezTo>
                        <a:pt x="2" y="62"/>
                        <a:pt x="5" y="63"/>
                        <a:pt x="7" y="63"/>
                      </a:cubicBezTo>
                      <a:lnTo>
                        <a:pt x="26" y="66"/>
                      </a:lnTo>
                      <a:lnTo>
                        <a:pt x="51" y="66"/>
                      </a:lnTo>
                      <a:lnTo>
                        <a:pt x="152" y="66"/>
                      </a:lnTo>
                      <a:lnTo>
                        <a:pt x="334" y="66"/>
                      </a:lnTo>
                      <a:lnTo>
                        <a:pt x="347" y="66"/>
                      </a:lnTo>
                      <a:lnTo>
                        <a:pt x="380" y="66"/>
                      </a:lnTo>
                      <a:lnTo>
                        <a:pt x="380" y="56"/>
                      </a:lnTo>
                      <a:cubicBezTo>
                        <a:pt x="379" y="55"/>
                        <a:pt x="378" y="54"/>
                        <a:pt x="377" y="53"/>
                      </a:cubicBezTo>
                      <a:close/>
                      <a:moveTo>
                        <a:pt x="63" y="46"/>
                      </a:moveTo>
                      <a:lnTo>
                        <a:pt x="62" y="43"/>
                      </a:lnTo>
                      <a:lnTo>
                        <a:pt x="63" y="41"/>
                      </a:lnTo>
                      <a:lnTo>
                        <a:pt x="65" y="43"/>
                      </a:lnTo>
                      <a:lnTo>
                        <a:pt x="63" y="46"/>
                      </a:lnTo>
                      <a:close/>
                      <a:moveTo>
                        <a:pt x="66" y="44"/>
                      </a:moveTo>
                      <a:lnTo>
                        <a:pt x="67" y="51"/>
                      </a:lnTo>
                      <a:lnTo>
                        <a:pt x="64" y="46"/>
                      </a:lnTo>
                      <a:lnTo>
                        <a:pt x="66" y="44"/>
                      </a:lnTo>
                      <a:close/>
                      <a:moveTo>
                        <a:pt x="63" y="46"/>
                      </a:moveTo>
                      <a:lnTo>
                        <a:pt x="59" y="51"/>
                      </a:lnTo>
                      <a:lnTo>
                        <a:pt x="61" y="44"/>
                      </a:lnTo>
                      <a:lnTo>
                        <a:pt x="63" y="46"/>
                      </a:lnTo>
                      <a:close/>
                      <a:moveTo>
                        <a:pt x="65" y="40"/>
                      </a:moveTo>
                      <a:lnTo>
                        <a:pt x="65" y="42"/>
                      </a:lnTo>
                      <a:lnTo>
                        <a:pt x="64" y="41"/>
                      </a:lnTo>
                      <a:lnTo>
                        <a:pt x="64" y="40"/>
                      </a:lnTo>
                      <a:lnTo>
                        <a:pt x="65" y="40"/>
                      </a:lnTo>
                      <a:close/>
                      <a:moveTo>
                        <a:pt x="63" y="35"/>
                      </a:moveTo>
                      <a:lnTo>
                        <a:pt x="64" y="38"/>
                      </a:lnTo>
                      <a:lnTo>
                        <a:pt x="63" y="37"/>
                      </a:lnTo>
                      <a:lnTo>
                        <a:pt x="63" y="35"/>
                      </a:lnTo>
                      <a:close/>
                      <a:moveTo>
                        <a:pt x="64" y="40"/>
                      </a:moveTo>
                      <a:lnTo>
                        <a:pt x="63" y="40"/>
                      </a:lnTo>
                      <a:lnTo>
                        <a:pt x="63" y="39"/>
                      </a:lnTo>
                      <a:lnTo>
                        <a:pt x="64" y="40"/>
                      </a:lnTo>
                      <a:close/>
                      <a:moveTo>
                        <a:pt x="62" y="40"/>
                      </a:moveTo>
                      <a:lnTo>
                        <a:pt x="63" y="41"/>
                      </a:lnTo>
                      <a:lnTo>
                        <a:pt x="62" y="42"/>
                      </a:lnTo>
                      <a:lnTo>
                        <a:pt x="62" y="40"/>
                      </a:lnTo>
                      <a:close/>
                      <a:moveTo>
                        <a:pt x="56" y="55"/>
                      </a:moveTo>
                      <a:lnTo>
                        <a:pt x="55" y="55"/>
                      </a:lnTo>
                      <a:lnTo>
                        <a:pt x="55" y="56"/>
                      </a:lnTo>
                      <a:lnTo>
                        <a:pt x="53" y="56"/>
                      </a:lnTo>
                      <a:lnTo>
                        <a:pt x="53" y="46"/>
                      </a:lnTo>
                      <a:lnTo>
                        <a:pt x="53" y="42"/>
                      </a:lnTo>
                      <a:cubicBezTo>
                        <a:pt x="53" y="42"/>
                        <a:pt x="53" y="42"/>
                        <a:pt x="53" y="42"/>
                      </a:cubicBezTo>
                      <a:lnTo>
                        <a:pt x="56" y="37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62" y="39"/>
                      </a:lnTo>
                      <a:lnTo>
                        <a:pt x="58" y="55"/>
                      </a:lnTo>
                      <a:lnTo>
                        <a:pt x="56" y="55"/>
                      </a:lnTo>
                      <a:close/>
                      <a:moveTo>
                        <a:pt x="60" y="54"/>
                      </a:moveTo>
                      <a:lnTo>
                        <a:pt x="58" y="54"/>
                      </a:lnTo>
                      <a:lnTo>
                        <a:pt x="59" y="52"/>
                      </a:lnTo>
                      <a:lnTo>
                        <a:pt x="63" y="47"/>
                      </a:lnTo>
                      <a:lnTo>
                        <a:pt x="67" y="52"/>
                      </a:lnTo>
                      <a:lnTo>
                        <a:pt x="60" y="54"/>
                      </a:lnTo>
                      <a:close/>
                      <a:moveTo>
                        <a:pt x="72" y="47"/>
                      </a:moveTo>
                      <a:lnTo>
                        <a:pt x="70" y="47"/>
                      </a:lnTo>
                      <a:lnTo>
                        <a:pt x="70" y="51"/>
                      </a:lnTo>
                      <a:lnTo>
                        <a:pt x="68" y="52"/>
                      </a:lnTo>
                      <a:lnTo>
                        <a:pt x="65" y="40"/>
                      </a:lnTo>
                      <a:lnTo>
                        <a:pt x="72" y="43"/>
                      </a:lnTo>
                      <a:lnTo>
                        <a:pt x="72" y="47"/>
                      </a:lnTo>
                      <a:close/>
                      <a:moveTo>
                        <a:pt x="190" y="58"/>
                      </a:moveTo>
                      <a:lnTo>
                        <a:pt x="187" y="58"/>
                      </a:lnTo>
                      <a:lnTo>
                        <a:pt x="187" y="56"/>
                      </a:lnTo>
                      <a:cubicBezTo>
                        <a:pt x="187" y="53"/>
                        <a:pt x="185" y="51"/>
                        <a:pt x="182" y="51"/>
                      </a:cubicBezTo>
                      <a:lnTo>
                        <a:pt x="182" y="46"/>
                      </a:lnTo>
                      <a:cubicBezTo>
                        <a:pt x="182" y="45"/>
                        <a:pt x="183" y="45"/>
                        <a:pt x="183" y="45"/>
                      </a:cubicBezTo>
                      <a:lnTo>
                        <a:pt x="189" y="45"/>
                      </a:lnTo>
                      <a:cubicBezTo>
                        <a:pt x="189" y="45"/>
                        <a:pt x="189" y="45"/>
                        <a:pt x="189" y="45"/>
                      </a:cubicBezTo>
                      <a:cubicBezTo>
                        <a:pt x="189" y="45"/>
                        <a:pt x="189" y="46"/>
                        <a:pt x="190" y="46"/>
                      </a:cubicBezTo>
                      <a:lnTo>
                        <a:pt x="190" y="58"/>
                      </a:lnTo>
                      <a:close/>
                      <a:moveTo>
                        <a:pt x="194" y="58"/>
                      </a:moveTo>
                      <a:lnTo>
                        <a:pt x="196" y="57"/>
                      </a:lnTo>
                      <a:lnTo>
                        <a:pt x="197" y="58"/>
                      </a:lnTo>
                      <a:lnTo>
                        <a:pt x="194" y="58"/>
                      </a:lnTo>
                      <a:close/>
                      <a:moveTo>
                        <a:pt x="199" y="58"/>
                      </a:moveTo>
                      <a:lnTo>
                        <a:pt x="198" y="58"/>
                      </a:lnTo>
                      <a:lnTo>
                        <a:pt x="196" y="57"/>
                      </a:lnTo>
                      <a:lnTo>
                        <a:pt x="199" y="55"/>
                      </a:lnTo>
                      <a:lnTo>
                        <a:pt x="199" y="58"/>
                      </a:lnTo>
                      <a:close/>
                      <a:moveTo>
                        <a:pt x="199" y="54"/>
                      </a:moveTo>
                      <a:lnTo>
                        <a:pt x="196" y="56"/>
                      </a:lnTo>
                      <a:lnTo>
                        <a:pt x="191" y="52"/>
                      </a:lnTo>
                      <a:lnTo>
                        <a:pt x="191" y="53"/>
                      </a:lnTo>
                      <a:lnTo>
                        <a:pt x="195" y="57"/>
                      </a:lnTo>
                      <a:lnTo>
                        <a:pt x="193" y="58"/>
                      </a:lnTo>
                      <a:lnTo>
                        <a:pt x="191" y="58"/>
                      </a:lnTo>
                      <a:lnTo>
                        <a:pt x="191" y="50"/>
                      </a:lnTo>
                      <a:cubicBezTo>
                        <a:pt x="193" y="52"/>
                        <a:pt x="195" y="54"/>
                        <a:pt x="199" y="54"/>
                      </a:cubicBezTo>
                      <a:lnTo>
                        <a:pt x="199" y="54"/>
                      </a:lnTo>
                      <a:close/>
                      <a:moveTo>
                        <a:pt x="203" y="58"/>
                      </a:moveTo>
                      <a:lnTo>
                        <a:pt x="204" y="57"/>
                      </a:lnTo>
                      <a:lnTo>
                        <a:pt x="205" y="58"/>
                      </a:lnTo>
                      <a:lnTo>
                        <a:pt x="203" y="58"/>
                      </a:lnTo>
                      <a:close/>
                      <a:moveTo>
                        <a:pt x="208" y="58"/>
                      </a:moveTo>
                      <a:lnTo>
                        <a:pt x="206" y="58"/>
                      </a:lnTo>
                      <a:lnTo>
                        <a:pt x="204" y="56"/>
                      </a:lnTo>
                      <a:lnTo>
                        <a:pt x="208" y="53"/>
                      </a:lnTo>
                      <a:lnTo>
                        <a:pt x="208" y="58"/>
                      </a:lnTo>
                      <a:close/>
                      <a:moveTo>
                        <a:pt x="208" y="52"/>
                      </a:moveTo>
                      <a:lnTo>
                        <a:pt x="204" y="56"/>
                      </a:lnTo>
                      <a:lnTo>
                        <a:pt x="201" y="54"/>
                      </a:lnTo>
                      <a:lnTo>
                        <a:pt x="201" y="55"/>
                      </a:lnTo>
                      <a:lnTo>
                        <a:pt x="203" y="57"/>
                      </a:lnTo>
                      <a:lnTo>
                        <a:pt x="201" y="58"/>
                      </a:lnTo>
                      <a:lnTo>
                        <a:pt x="200" y="58"/>
                      </a:lnTo>
                      <a:lnTo>
                        <a:pt x="200" y="48"/>
                      </a:lnTo>
                      <a:cubicBezTo>
                        <a:pt x="201" y="53"/>
                        <a:pt x="202" y="54"/>
                        <a:pt x="202" y="54"/>
                      </a:cubicBezTo>
                      <a:lnTo>
                        <a:pt x="202" y="54"/>
                      </a:lnTo>
                      <a:cubicBezTo>
                        <a:pt x="204" y="53"/>
                        <a:pt x="207" y="52"/>
                        <a:pt x="208" y="50"/>
                      </a:cubicBezTo>
                      <a:lnTo>
                        <a:pt x="208" y="52"/>
                      </a:lnTo>
                      <a:close/>
                      <a:moveTo>
                        <a:pt x="212" y="58"/>
                      </a:moveTo>
                      <a:lnTo>
                        <a:pt x="209" y="58"/>
                      </a:lnTo>
                      <a:lnTo>
                        <a:pt x="209" y="46"/>
                      </a:lnTo>
                      <a:cubicBezTo>
                        <a:pt x="209" y="46"/>
                        <a:pt x="210" y="45"/>
                        <a:pt x="210" y="45"/>
                      </a:cubicBezTo>
                      <a:cubicBezTo>
                        <a:pt x="210" y="44"/>
                        <a:pt x="209" y="44"/>
                        <a:pt x="209" y="44"/>
                      </a:cubicBezTo>
                      <a:lnTo>
                        <a:pt x="212" y="44"/>
                      </a:lnTo>
                      <a:cubicBezTo>
                        <a:pt x="212" y="44"/>
                        <a:pt x="212" y="44"/>
                        <a:pt x="212" y="45"/>
                      </a:cubicBezTo>
                      <a:cubicBezTo>
                        <a:pt x="212" y="45"/>
                        <a:pt x="212" y="46"/>
                        <a:pt x="212" y="46"/>
                      </a:cubicBezTo>
                      <a:lnTo>
                        <a:pt x="212" y="58"/>
                      </a:lnTo>
                      <a:close/>
                      <a:moveTo>
                        <a:pt x="216" y="58"/>
                      </a:moveTo>
                      <a:lnTo>
                        <a:pt x="218" y="57"/>
                      </a:lnTo>
                      <a:lnTo>
                        <a:pt x="219" y="58"/>
                      </a:lnTo>
                      <a:lnTo>
                        <a:pt x="216" y="58"/>
                      </a:lnTo>
                      <a:close/>
                      <a:moveTo>
                        <a:pt x="221" y="58"/>
                      </a:moveTo>
                      <a:lnTo>
                        <a:pt x="220" y="58"/>
                      </a:lnTo>
                      <a:lnTo>
                        <a:pt x="219" y="57"/>
                      </a:lnTo>
                      <a:lnTo>
                        <a:pt x="221" y="55"/>
                      </a:lnTo>
                      <a:lnTo>
                        <a:pt x="221" y="58"/>
                      </a:lnTo>
                      <a:close/>
                      <a:moveTo>
                        <a:pt x="221" y="54"/>
                      </a:moveTo>
                      <a:lnTo>
                        <a:pt x="218" y="56"/>
                      </a:lnTo>
                      <a:lnTo>
                        <a:pt x="214" y="52"/>
                      </a:lnTo>
                      <a:lnTo>
                        <a:pt x="214" y="53"/>
                      </a:lnTo>
                      <a:lnTo>
                        <a:pt x="217" y="57"/>
                      </a:lnTo>
                      <a:lnTo>
                        <a:pt x="215" y="58"/>
                      </a:lnTo>
                      <a:lnTo>
                        <a:pt x="213" y="58"/>
                      </a:lnTo>
                      <a:lnTo>
                        <a:pt x="213" y="50"/>
                      </a:lnTo>
                      <a:cubicBezTo>
                        <a:pt x="215" y="52"/>
                        <a:pt x="218" y="54"/>
                        <a:pt x="221" y="54"/>
                      </a:cubicBezTo>
                      <a:close/>
                      <a:moveTo>
                        <a:pt x="225" y="58"/>
                      </a:moveTo>
                      <a:lnTo>
                        <a:pt x="226" y="57"/>
                      </a:lnTo>
                      <a:lnTo>
                        <a:pt x="227" y="58"/>
                      </a:lnTo>
                      <a:lnTo>
                        <a:pt x="225" y="58"/>
                      </a:lnTo>
                      <a:close/>
                      <a:moveTo>
                        <a:pt x="230" y="58"/>
                      </a:moveTo>
                      <a:lnTo>
                        <a:pt x="229" y="58"/>
                      </a:lnTo>
                      <a:lnTo>
                        <a:pt x="226" y="56"/>
                      </a:lnTo>
                      <a:lnTo>
                        <a:pt x="230" y="53"/>
                      </a:lnTo>
                      <a:lnTo>
                        <a:pt x="230" y="58"/>
                      </a:lnTo>
                      <a:close/>
                      <a:moveTo>
                        <a:pt x="230" y="52"/>
                      </a:moveTo>
                      <a:lnTo>
                        <a:pt x="226" y="56"/>
                      </a:lnTo>
                      <a:lnTo>
                        <a:pt x="223" y="54"/>
                      </a:lnTo>
                      <a:lnTo>
                        <a:pt x="223" y="55"/>
                      </a:lnTo>
                      <a:lnTo>
                        <a:pt x="225" y="57"/>
                      </a:lnTo>
                      <a:lnTo>
                        <a:pt x="224" y="58"/>
                      </a:lnTo>
                      <a:lnTo>
                        <a:pt x="222" y="58"/>
                      </a:lnTo>
                      <a:lnTo>
                        <a:pt x="222" y="48"/>
                      </a:lnTo>
                      <a:cubicBezTo>
                        <a:pt x="223" y="53"/>
                        <a:pt x="224" y="54"/>
                        <a:pt x="224" y="54"/>
                      </a:cubicBezTo>
                      <a:lnTo>
                        <a:pt x="224" y="54"/>
                      </a:lnTo>
                      <a:cubicBezTo>
                        <a:pt x="227" y="53"/>
                        <a:pt x="229" y="52"/>
                        <a:pt x="230" y="50"/>
                      </a:cubicBezTo>
                      <a:lnTo>
                        <a:pt x="230" y="52"/>
                      </a:lnTo>
                      <a:close/>
                      <a:moveTo>
                        <a:pt x="236" y="58"/>
                      </a:moveTo>
                      <a:lnTo>
                        <a:pt x="232" y="58"/>
                      </a:lnTo>
                      <a:lnTo>
                        <a:pt x="232" y="46"/>
                      </a:lnTo>
                      <a:cubicBezTo>
                        <a:pt x="232" y="46"/>
                        <a:pt x="232" y="45"/>
                        <a:pt x="232" y="45"/>
                      </a:cubicBezTo>
                      <a:cubicBezTo>
                        <a:pt x="232" y="45"/>
                        <a:pt x="232" y="44"/>
                        <a:pt x="232" y="44"/>
                      </a:cubicBezTo>
                      <a:cubicBezTo>
                        <a:pt x="233" y="44"/>
                        <a:pt x="235" y="44"/>
                        <a:pt x="236" y="44"/>
                      </a:cubicBezTo>
                      <a:lnTo>
                        <a:pt x="236" y="58"/>
                      </a:lnTo>
                      <a:close/>
                      <a:moveTo>
                        <a:pt x="247" y="41"/>
                      </a:moveTo>
                      <a:cubicBezTo>
                        <a:pt x="246" y="41"/>
                        <a:pt x="245" y="41"/>
                        <a:pt x="244" y="41"/>
                      </a:cubicBezTo>
                      <a:cubicBezTo>
                        <a:pt x="244" y="40"/>
                        <a:pt x="244" y="39"/>
                        <a:pt x="244" y="38"/>
                      </a:cubicBezTo>
                      <a:cubicBezTo>
                        <a:pt x="245" y="38"/>
                        <a:pt x="246" y="38"/>
                        <a:pt x="247" y="38"/>
                      </a:cubicBezTo>
                      <a:cubicBezTo>
                        <a:pt x="247" y="39"/>
                        <a:pt x="247" y="40"/>
                        <a:pt x="247" y="41"/>
                      </a:cubicBezTo>
                      <a:close/>
                      <a:moveTo>
                        <a:pt x="254" y="41"/>
                      </a:moveTo>
                      <a:cubicBezTo>
                        <a:pt x="253" y="41"/>
                        <a:pt x="253" y="41"/>
                        <a:pt x="252" y="41"/>
                      </a:cubicBezTo>
                      <a:cubicBezTo>
                        <a:pt x="252" y="40"/>
                        <a:pt x="252" y="39"/>
                        <a:pt x="252" y="38"/>
                      </a:cubicBezTo>
                      <a:cubicBezTo>
                        <a:pt x="253" y="38"/>
                        <a:pt x="253" y="38"/>
                        <a:pt x="254" y="38"/>
                      </a:cubicBezTo>
                      <a:cubicBezTo>
                        <a:pt x="254" y="39"/>
                        <a:pt x="254" y="40"/>
                        <a:pt x="254" y="41"/>
                      </a:cubicBezTo>
                      <a:close/>
                      <a:moveTo>
                        <a:pt x="262" y="41"/>
                      </a:moveTo>
                      <a:cubicBezTo>
                        <a:pt x="261" y="41"/>
                        <a:pt x="260" y="41"/>
                        <a:pt x="259" y="41"/>
                      </a:cubicBezTo>
                      <a:cubicBezTo>
                        <a:pt x="259" y="40"/>
                        <a:pt x="259" y="39"/>
                        <a:pt x="259" y="38"/>
                      </a:cubicBezTo>
                      <a:cubicBezTo>
                        <a:pt x="260" y="38"/>
                        <a:pt x="261" y="38"/>
                        <a:pt x="262" y="38"/>
                      </a:cubicBezTo>
                      <a:cubicBezTo>
                        <a:pt x="262" y="39"/>
                        <a:pt x="262" y="40"/>
                        <a:pt x="262" y="41"/>
                      </a:cubicBezTo>
                      <a:close/>
                      <a:moveTo>
                        <a:pt x="269" y="41"/>
                      </a:moveTo>
                      <a:cubicBezTo>
                        <a:pt x="268" y="41"/>
                        <a:pt x="268" y="41"/>
                        <a:pt x="267" y="41"/>
                      </a:cubicBezTo>
                      <a:cubicBezTo>
                        <a:pt x="267" y="40"/>
                        <a:pt x="267" y="39"/>
                        <a:pt x="267" y="38"/>
                      </a:cubicBezTo>
                      <a:cubicBezTo>
                        <a:pt x="267" y="38"/>
                        <a:pt x="268" y="38"/>
                        <a:pt x="269" y="38"/>
                      </a:cubicBezTo>
                      <a:cubicBezTo>
                        <a:pt x="269" y="39"/>
                        <a:pt x="269" y="40"/>
                        <a:pt x="269" y="41"/>
                      </a:cubicBezTo>
                      <a:close/>
                      <a:moveTo>
                        <a:pt x="364" y="53"/>
                      </a:moveTo>
                      <a:cubicBezTo>
                        <a:pt x="363" y="53"/>
                        <a:pt x="362" y="53"/>
                        <a:pt x="361" y="53"/>
                      </a:cubicBezTo>
                      <a:lnTo>
                        <a:pt x="361" y="49"/>
                      </a:lnTo>
                      <a:lnTo>
                        <a:pt x="358" y="49"/>
                      </a:lnTo>
                      <a:lnTo>
                        <a:pt x="358" y="46"/>
                      </a:lnTo>
                      <a:lnTo>
                        <a:pt x="362" y="46"/>
                      </a:lnTo>
                      <a:cubicBezTo>
                        <a:pt x="363" y="46"/>
                        <a:pt x="364" y="47"/>
                        <a:pt x="364" y="47"/>
                      </a:cubicBezTo>
                      <a:lnTo>
                        <a:pt x="364" y="5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  <p:sp>
              <p:nvSpPr>
                <p:cNvPr id="119" name="Прямоугольник 118"/>
                <p:cNvSpPr/>
                <p:nvPr/>
              </p:nvSpPr>
              <p:spPr>
                <a:xfrm>
                  <a:off x="-3797613" y="2216029"/>
                  <a:ext cx="17035976" cy="7790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394"/>
                </a:p>
              </p:txBody>
            </p:sp>
            <p:sp>
              <p:nvSpPr>
                <p:cNvPr id="121" name="Freeform 117"/>
                <p:cNvSpPr>
                  <a:spLocks/>
                </p:cNvSpPr>
                <p:nvPr/>
              </p:nvSpPr>
              <p:spPr bwMode="auto">
                <a:xfrm>
                  <a:off x="9962092" y="1323353"/>
                  <a:ext cx="789000" cy="380664"/>
                </a:xfrm>
                <a:custGeom>
                  <a:avLst/>
                  <a:gdLst>
                    <a:gd name="T0" fmla="*/ 43 w 1004"/>
                    <a:gd name="T1" fmla="*/ 68 h 485"/>
                    <a:gd name="T2" fmla="*/ 115 w 1004"/>
                    <a:gd name="T3" fmla="*/ 102 h 485"/>
                    <a:gd name="T4" fmla="*/ 197 w 1004"/>
                    <a:gd name="T5" fmla="*/ 137 h 485"/>
                    <a:gd name="T6" fmla="*/ 261 w 1004"/>
                    <a:gd name="T7" fmla="*/ 166 h 485"/>
                    <a:gd name="T8" fmla="*/ 323 w 1004"/>
                    <a:gd name="T9" fmla="*/ 193 h 485"/>
                    <a:gd name="T10" fmla="*/ 389 w 1004"/>
                    <a:gd name="T11" fmla="*/ 223 h 485"/>
                    <a:gd name="T12" fmla="*/ 397 w 1004"/>
                    <a:gd name="T13" fmla="*/ 234 h 485"/>
                    <a:gd name="T14" fmla="*/ 354 w 1004"/>
                    <a:gd name="T15" fmla="*/ 251 h 485"/>
                    <a:gd name="T16" fmla="*/ 342 w 1004"/>
                    <a:gd name="T17" fmla="*/ 260 h 485"/>
                    <a:gd name="T18" fmla="*/ 323 w 1004"/>
                    <a:gd name="T19" fmla="*/ 295 h 485"/>
                    <a:gd name="T20" fmla="*/ 309 w 1004"/>
                    <a:gd name="T21" fmla="*/ 302 h 485"/>
                    <a:gd name="T22" fmla="*/ 302 w 1004"/>
                    <a:gd name="T23" fmla="*/ 304 h 485"/>
                    <a:gd name="T24" fmla="*/ 313 w 1004"/>
                    <a:gd name="T25" fmla="*/ 311 h 485"/>
                    <a:gd name="T26" fmla="*/ 310 w 1004"/>
                    <a:gd name="T27" fmla="*/ 375 h 485"/>
                    <a:gd name="T28" fmla="*/ 298 w 1004"/>
                    <a:gd name="T29" fmla="*/ 400 h 485"/>
                    <a:gd name="T30" fmla="*/ 327 w 1004"/>
                    <a:gd name="T31" fmla="*/ 391 h 485"/>
                    <a:gd name="T32" fmla="*/ 311 w 1004"/>
                    <a:gd name="T33" fmla="*/ 412 h 485"/>
                    <a:gd name="T34" fmla="*/ 302 w 1004"/>
                    <a:gd name="T35" fmla="*/ 436 h 485"/>
                    <a:gd name="T36" fmla="*/ 330 w 1004"/>
                    <a:gd name="T37" fmla="*/ 456 h 485"/>
                    <a:gd name="T38" fmla="*/ 351 w 1004"/>
                    <a:gd name="T39" fmla="*/ 431 h 485"/>
                    <a:gd name="T40" fmla="*/ 377 w 1004"/>
                    <a:gd name="T41" fmla="*/ 442 h 485"/>
                    <a:gd name="T42" fmla="*/ 395 w 1004"/>
                    <a:gd name="T43" fmla="*/ 456 h 485"/>
                    <a:gd name="T44" fmla="*/ 414 w 1004"/>
                    <a:gd name="T45" fmla="*/ 460 h 485"/>
                    <a:gd name="T46" fmla="*/ 417 w 1004"/>
                    <a:gd name="T47" fmla="*/ 433 h 485"/>
                    <a:gd name="T48" fmla="*/ 419 w 1004"/>
                    <a:gd name="T49" fmla="*/ 458 h 485"/>
                    <a:gd name="T50" fmla="*/ 451 w 1004"/>
                    <a:gd name="T51" fmla="*/ 464 h 485"/>
                    <a:gd name="T52" fmla="*/ 434 w 1004"/>
                    <a:gd name="T53" fmla="*/ 423 h 485"/>
                    <a:gd name="T54" fmla="*/ 451 w 1004"/>
                    <a:gd name="T55" fmla="*/ 401 h 485"/>
                    <a:gd name="T56" fmla="*/ 470 w 1004"/>
                    <a:gd name="T57" fmla="*/ 430 h 485"/>
                    <a:gd name="T58" fmla="*/ 501 w 1004"/>
                    <a:gd name="T59" fmla="*/ 396 h 485"/>
                    <a:gd name="T60" fmla="*/ 514 w 1004"/>
                    <a:gd name="T61" fmla="*/ 354 h 485"/>
                    <a:gd name="T62" fmla="*/ 523 w 1004"/>
                    <a:gd name="T63" fmla="*/ 318 h 485"/>
                    <a:gd name="T64" fmla="*/ 548 w 1004"/>
                    <a:gd name="T65" fmla="*/ 320 h 485"/>
                    <a:gd name="T66" fmla="*/ 563 w 1004"/>
                    <a:gd name="T67" fmla="*/ 309 h 485"/>
                    <a:gd name="T68" fmla="*/ 599 w 1004"/>
                    <a:gd name="T69" fmla="*/ 317 h 485"/>
                    <a:gd name="T70" fmla="*/ 637 w 1004"/>
                    <a:gd name="T71" fmla="*/ 335 h 485"/>
                    <a:gd name="T72" fmla="*/ 687 w 1004"/>
                    <a:gd name="T73" fmla="*/ 356 h 485"/>
                    <a:gd name="T74" fmla="*/ 769 w 1004"/>
                    <a:gd name="T75" fmla="*/ 393 h 485"/>
                    <a:gd name="T76" fmla="*/ 809 w 1004"/>
                    <a:gd name="T77" fmla="*/ 411 h 485"/>
                    <a:gd name="T78" fmla="*/ 888 w 1004"/>
                    <a:gd name="T79" fmla="*/ 446 h 485"/>
                    <a:gd name="T80" fmla="*/ 972 w 1004"/>
                    <a:gd name="T81" fmla="*/ 485 h 485"/>
                    <a:gd name="T82" fmla="*/ 989 w 1004"/>
                    <a:gd name="T83" fmla="*/ 408 h 485"/>
                    <a:gd name="T84" fmla="*/ 1004 w 1004"/>
                    <a:gd name="T85" fmla="*/ 356 h 485"/>
                    <a:gd name="T86" fmla="*/ 941 w 1004"/>
                    <a:gd name="T87" fmla="*/ 333 h 485"/>
                    <a:gd name="T88" fmla="*/ 850 w 1004"/>
                    <a:gd name="T89" fmla="*/ 292 h 485"/>
                    <a:gd name="T90" fmla="*/ 722 w 1004"/>
                    <a:gd name="T91" fmla="*/ 242 h 485"/>
                    <a:gd name="T92" fmla="*/ 691 w 1004"/>
                    <a:gd name="T93" fmla="*/ 229 h 485"/>
                    <a:gd name="T94" fmla="*/ 575 w 1004"/>
                    <a:gd name="T95" fmla="*/ 178 h 485"/>
                    <a:gd name="T96" fmla="*/ 545 w 1004"/>
                    <a:gd name="T97" fmla="*/ 200 h 485"/>
                    <a:gd name="T98" fmla="*/ 527 w 1004"/>
                    <a:gd name="T99" fmla="*/ 188 h 485"/>
                    <a:gd name="T100" fmla="*/ 541 w 1004"/>
                    <a:gd name="T101" fmla="*/ 184 h 485"/>
                    <a:gd name="T102" fmla="*/ 525 w 1004"/>
                    <a:gd name="T103" fmla="*/ 169 h 485"/>
                    <a:gd name="T104" fmla="*/ 515 w 1004"/>
                    <a:gd name="T105" fmla="*/ 159 h 485"/>
                    <a:gd name="T106" fmla="*/ 507 w 1004"/>
                    <a:gd name="T107" fmla="*/ 174 h 485"/>
                    <a:gd name="T108" fmla="*/ 487 w 1004"/>
                    <a:gd name="T109" fmla="*/ 158 h 485"/>
                    <a:gd name="T110" fmla="*/ 469 w 1004"/>
                    <a:gd name="T111" fmla="*/ 136 h 485"/>
                    <a:gd name="T112" fmla="*/ 360 w 1004"/>
                    <a:gd name="T113" fmla="*/ 88 h 485"/>
                    <a:gd name="T114" fmla="*/ 303 w 1004"/>
                    <a:gd name="T115" fmla="*/ 67 h 485"/>
                    <a:gd name="T116" fmla="*/ 245 w 1004"/>
                    <a:gd name="T117" fmla="*/ 40 h 485"/>
                    <a:gd name="T118" fmla="*/ 145 w 1004"/>
                    <a:gd name="T119" fmla="*/ 1 h 485"/>
                    <a:gd name="T120" fmla="*/ 94 w 1004"/>
                    <a:gd name="T121" fmla="*/ 16 h 485"/>
                    <a:gd name="T122" fmla="*/ 10 w 1004"/>
                    <a:gd name="T123" fmla="*/ 45 h 485"/>
                    <a:gd name="T124" fmla="*/ 0 w 1004"/>
                    <a:gd name="T125" fmla="*/ 48 h 4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04" h="485">
                      <a:moveTo>
                        <a:pt x="5" y="52"/>
                      </a:moveTo>
                      <a:cubicBezTo>
                        <a:pt x="8" y="54"/>
                        <a:pt x="12" y="54"/>
                        <a:pt x="15" y="56"/>
                      </a:cubicBezTo>
                      <a:cubicBezTo>
                        <a:pt x="24" y="60"/>
                        <a:pt x="34" y="64"/>
                        <a:pt x="43" y="68"/>
                      </a:cubicBezTo>
                      <a:cubicBezTo>
                        <a:pt x="56" y="74"/>
                        <a:pt x="68" y="79"/>
                        <a:pt x="80" y="85"/>
                      </a:cubicBezTo>
                      <a:cubicBezTo>
                        <a:pt x="88" y="88"/>
                        <a:pt x="96" y="92"/>
                        <a:pt x="104" y="96"/>
                      </a:cubicBezTo>
                      <a:cubicBezTo>
                        <a:pt x="108" y="97"/>
                        <a:pt x="111" y="100"/>
                        <a:pt x="115" y="102"/>
                      </a:cubicBezTo>
                      <a:cubicBezTo>
                        <a:pt x="120" y="104"/>
                        <a:pt x="126" y="105"/>
                        <a:pt x="131" y="108"/>
                      </a:cubicBezTo>
                      <a:cubicBezTo>
                        <a:pt x="139" y="111"/>
                        <a:pt x="147" y="114"/>
                        <a:pt x="155" y="118"/>
                      </a:cubicBezTo>
                      <a:cubicBezTo>
                        <a:pt x="169" y="124"/>
                        <a:pt x="183" y="130"/>
                        <a:pt x="197" y="137"/>
                      </a:cubicBezTo>
                      <a:cubicBezTo>
                        <a:pt x="207" y="141"/>
                        <a:pt x="218" y="146"/>
                        <a:pt x="228" y="151"/>
                      </a:cubicBezTo>
                      <a:cubicBezTo>
                        <a:pt x="231" y="152"/>
                        <a:pt x="234" y="155"/>
                        <a:pt x="237" y="156"/>
                      </a:cubicBezTo>
                      <a:cubicBezTo>
                        <a:pt x="245" y="159"/>
                        <a:pt x="253" y="162"/>
                        <a:pt x="261" y="166"/>
                      </a:cubicBezTo>
                      <a:cubicBezTo>
                        <a:pt x="271" y="170"/>
                        <a:pt x="282" y="175"/>
                        <a:pt x="293" y="180"/>
                      </a:cubicBezTo>
                      <a:cubicBezTo>
                        <a:pt x="298" y="182"/>
                        <a:pt x="302" y="185"/>
                        <a:pt x="307" y="187"/>
                      </a:cubicBezTo>
                      <a:cubicBezTo>
                        <a:pt x="312" y="189"/>
                        <a:pt x="318" y="191"/>
                        <a:pt x="323" y="193"/>
                      </a:cubicBezTo>
                      <a:cubicBezTo>
                        <a:pt x="333" y="197"/>
                        <a:pt x="342" y="202"/>
                        <a:pt x="352" y="206"/>
                      </a:cubicBezTo>
                      <a:cubicBezTo>
                        <a:pt x="355" y="207"/>
                        <a:pt x="358" y="209"/>
                        <a:pt x="361" y="210"/>
                      </a:cubicBezTo>
                      <a:lnTo>
                        <a:pt x="389" y="223"/>
                      </a:lnTo>
                      <a:lnTo>
                        <a:pt x="391" y="225"/>
                      </a:lnTo>
                      <a:cubicBezTo>
                        <a:pt x="393" y="228"/>
                        <a:pt x="395" y="231"/>
                        <a:pt x="398" y="233"/>
                      </a:cubicBezTo>
                      <a:cubicBezTo>
                        <a:pt x="398" y="234"/>
                        <a:pt x="398" y="234"/>
                        <a:pt x="397" y="234"/>
                      </a:cubicBezTo>
                      <a:cubicBezTo>
                        <a:pt x="397" y="234"/>
                        <a:pt x="369" y="241"/>
                        <a:pt x="369" y="242"/>
                      </a:cubicBezTo>
                      <a:cubicBezTo>
                        <a:pt x="366" y="243"/>
                        <a:pt x="364" y="245"/>
                        <a:pt x="361" y="246"/>
                      </a:cubicBezTo>
                      <a:cubicBezTo>
                        <a:pt x="359" y="248"/>
                        <a:pt x="357" y="250"/>
                        <a:pt x="354" y="251"/>
                      </a:cubicBezTo>
                      <a:cubicBezTo>
                        <a:pt x="354" y="251"/>
                        <a:pt x="354" y="252"/>
                        <a:pt x="354" y="252"/>
                      </a:cubicBezTo>
                      <a:cubicBezTo>
                        <a:pt x="349" y="255"/>
                        <a:pt x="346" y="258"/>
                        <a:pt x="346" y="258"/>
                      </a:cubicBezTo>
                      <a:cubicBezTo>
                        <a:pt x="344" y="259"/>
                        <a:pt x="343" y="260"/>
                        <a:pt x="342" y="260"/>
                      </a:cubicBezTo>
                      <a:cubicBezTo>
                        <a:pt x="338" y="261"/>
                        <a:pt x="336" y="264"/>
                        <a:pt x="336" y="269"/>
                      </a:cubicBezTo>
                      <a:cubicBezTo>
                        <a:pt x="335" y="273"/>
                        <a:pt x="334" y="278"/>
                        <a:pt x="334" y="283"/>
                      </a:cubicBezTo>
                      <a:cubicBezTo>
                        <a:pt x="333" y="290"/>
                        <a:pt x="330" y="294"/>
                        <a:pt x="323" y="295"/>
                      </a:cubicBezTo>
                      <a:cubicBezTo>
                        <a:pt x="322" y="296"/>
                        <a:pt x="320" y="297"/>
                        <a:pt x="318" y="298"/>
                      </a:cubicBezTo>
                      <a:cubicBezTo>
                        <a:pt x="317" y="298"/>
                        <a:pt x="316" y="298"/>
                        <a:pt x="315" y="298"/>
                      </a:cubicBezTo>
                      <a:cubicBezTo>
                        <a:pt x="310" y="296"/>
                        <a:pt x="308" y="297"/>
                        <a:pt x="309" y="302"/>
                      </a:cubicBezTo>
                      <a:cubicBezTo>
                        <a:pt x="309" y="303"/>
                        <a:pt x="309" y="303"/>
                        <a:pt x="309" y="304"/>
                      </a:cubicBezTo>
                      <a:cubicBezTo>
                        <a:pt x="308" y="304"/>
                        <a:pt x="308" y="304"/>
                        <a:pt x="307" y="304"/>
                      </a:cubicBezTo>
                      <a:cubicBezTo>
                        <a:pt x="305" y="302"/>
                        <a:pt x="303" y="302"/>
                        <a:pt x="302" y="304"/>
                      </a:cubicBezTo>
                      <a:cubicBezTo>
                        <a:pt x="300" y="306"/>
                        <a:pt x="302" y="307"/>
                        <a:pt x="303" y="309"/>
                      </a:cubicBezTo>
                      <a:cubicBezTo>
                        <a:pt x="305" y="311"/>
                        <a:pt x="307" y="314"/>
                        <a:pt x="311" y="312"/>
                      </a:cubicBezTo>
                      <a:cubicBezTo>
                        <a:pt x="311" y="311"/>
                        <a:pt x="312" y="311"/>
                        <a:pt x="313" y="311"/>
                      </a:cubicBezTo>
                      <a:cubicBezTo>
                        <a:pt x="308" y="322"/>
                        <a:pt x="307" y="333"/>
                        <a:pt x="308" y="344"/>
                      </a:cubicBezTo>
                      <a:cubicBezTo>
                        <a:pt x="309" y="355"/>
                        <a:pt x="312" y="366"/>
                        <a:pt x="317" y="376"/>
                      </a:cubicBezTo>
                      <a:cubicBezTo>
                        <a:pt x="315" y="376"/>
                        <a:pt x="311" y="376"/>
                        <a:pt x="310" y="375"/>
                      </a:cubicBezTo>
                      <a:cubicBezTo>
                        <a:pt x="307" y="370"/>
                        <a:pt x="302" y="368"/>
                        <a:pt x="298" y="367"/>
                      </a:cubicBezTo>
                      <a:cubicBezTo>
                        <a:pt x="290" y="366"/>
                        <a:pt x="286" y="367"/>
                        <a:pt x="284" y="373"/>
                      </a:cubicBezTo>
                      <a:cubicBezTo>
                        <a:pt x="280" y="385"/>
                        <a:pt x="286" y="397"/>
                        <a:pt x="298" y="400"/>
                      </a:cubicBezTo>
                      <a:cubicBezTo>
                        <a:pt x="308" y="402"/>
                        <a:pt x="315" y="400"/>
                        <a:pt x="315" y="387"/>
                      </a:cubicBezTo>
                      <a:cubicBezTo>
                        <a:pt x="315" y="386"/>
                        <a:pt x="315" y="385"/>
                        <a:pt x="316" y="385"/>
                      </a:cubicBezTo>
                      <a:cubicBezTo>
                        <a:pt x="322" y="383"/>
                        <a:pt x="325" y="385"/>
                        <a:pt x="327" y="391"/>
                      </a:cubicBezTo>
                      <a:cubicBezTo>
                        <a:pt x="326" y="392"/>
                        <a:pt x="325" y="394"/>
                        <a:pt x="324" y="395"/>
                      </a:cubicBezTo>
                      <a:cubicBezTo>
                        <a:pt x="323" y="396"/>
                        <a:pt x="322" y="397"/>
                        <a:pt x="320" y="398"/>
                      </a:cubicBezTo>
                      <a:cubicBezTo>
                        <a:pt x="312" y="399"/>
                        <a:pt x="309" y="404"/>
                        <a:pt x="311" y="412"/>
                      </a:cubicBezTo>
                      <a:cubicBezTo>
                        <a:pt x="311" y="414"/>
                        <a:pt x="312" y="417"/>
                        <a:pt x="311" y="419"/>
                      </a:cubicBezTo>
                      <a:cubicBezTo>
                        <a:pt x="308" y="424"/>
                        <a:pt x="305" y="429"/>
                        <a:pt x="302" y="433"/>
                      </a:cubicBezTo>
                      <a:cubicBezTo>
                        <a:pt x="301" y="434"/>
                        <a:pt x="301" y="436"/>
                        <a:pt x="302" y="436"/>
                      </a:cubicBezTo>
                      <a:cubicBezTo>
                        <a:pt x="304" y="440"/>
                        <a:pt x="306" y="443"/>
                        <a:pt x="311" y="444"/>
                      </a:cubicBezTo>
                      <a:cubicBezTo>
                        <a:pt x="314" y="444"/>
                        <a:pt x="316" y="446"/>
                        <a:pt x="317" y="447"/>
                      </a:cubicBezTo>
                      <a:cubicBezTo>
                        <a:pt x="322" y="450"/>
                        <a:pt x="326" y="453"/>
                        <a:pt x="330" y="456"/>
                      </a:cubicBezTo>
                      <a:cubicBezTo>
                        <a:pt x="333" y="459"/>
                        <a:pt x="336" y="458"/>
                        <a:pt x="338" y="455"/>
                      </a:cubicBezTo>
                      <a:cubicBezTo>
                        <a:pt x="339" y="452"/>
                        <a:pt x="340" y="448"/>
                        <a:pt x="342" y="445"/>
                      </a:cubicBezTo>
                      <a:cubicBezTo>
                        <a:pt x="345" y="440"/>
                        <a:pt x="348" y="436"/>
                        <a:pt x="351" y="431"/>
                      </a:cubicBezTo>
                      <a:cubicBezTo>
                        <a:pt x="352" y="433"/>
                        <a:pt x="353" y="435"/>
                        <a:pt x="354" y="436"/>
                      </a:cubicBezTo>
                      <a:cubicBezTo>
                        <a:pt x="359" y="440"/>
                        <a:pt x="364" y="442"/>
                        <a:pt x="370" y="441"/>
                      </a:cubicBezTo>
                      <a:cubicBezTo>
                        <a:pt x="372" y="441"/>
                        <a:pt x="375" y="441"/>
                        <a:pt x="377" y="442"/>
                      </a:cubicBezTo>
                      <a:cubicBezTo>
                        <a:pt x="382" y="444"/>
                        <a:pt x="386" y="446"/>
                        <a:pt x="391" y="448"/>
                      </a:cubicBezTo>
                      <a:cubicBezTo>
                        <a:pt x="392" y="449"/>
                        <a:pt x="393" y="450"/>
                        <a:pt x="394" y="451"/>
                      </a:cubicBezTo>
                      <a:cubicBezTo>
                        <a:pt x="395" y="452"/>
                        <a:pt x="395" y="454"/>
                        <a:pt x="395" y="456"/>
                      </a:cubicBezTo>
                      <a:cubicBezTo>
                        <a:pt x="396" y="462"/>
                        <a:pt x="400" y="465"/>
                        <a:pt x="407" y="463"/>
                      </a:cubicBezTo>
                      <a:cubicBezTo>
                        <a:pt x="409" y="463"/>
                        <a:pt x="410" y="462"/>
                        <a:pt x="412" y="461"/>
                      </a:cubicBezTo>
                      <a:cubicBezTo>
                        <a:pt x="413" y="460"/>
                        <a:pt x="413" y="460"/>
                        <a:pt x="414" y="460"/>
                      </a:cubicBezTo>
                      <a:cubicBezTo>
                        <a:pt x="419" y="455"/>
                        <a:pt x="421" y="446"/>
                        <a:pt x="416" y="444"/>
                      </a:cubicBezTo>
                      <a:cubicBezTo>
                        <a:pt x="412" y="440"/>
                        <a:pt x="413" y="438"/>
                        <a:pt x="416" y="435"/>
                      </a:cubicBezTo>
                      <a:cubicBezTo>
                        <a:pt x="416" y="435"/>
                        <a:pt x="416" y="434"/>
                        <a:pt x="417" y="433"/>
                      </a:cubicBezTo>
                      <a:cubicBezTo>
                        <a:pt x="418" y="433"/>
                        <a:pt x="419" y="432"/>
                        <a:pt x="420" y="433"/>
                      </a:cubicBezTo>
                      <a:cubicBezTo>
                        <a:pt x="422" y="435"/>
                        <a:pt x="424" y="437"/>
                        <a:pt x="423" y="440"/>
                      </a:cubicBezTo>
                      <a:cubicBezTo>
                        <a:pt x="422" y="446"/>
                        <a:pt x="420" y="452"/>
                        <a:pt x="419" y="458"/>
                      </a:cubicBezTo>
                      <a:cubicBezTo>
                        <a:pt x="419" y="464"/>
                        <a:pt x="427" y="472"/>
                        <a:pt x="435" y="473"/>
                      </a:cubicBezTo>
                      <a:cubicBezTo>
                        <a:pt x="440" y="473"/>
                        <a:pt x="443" y="472"/>
                        <a:pt x="448" y="470"/>
                      </a:cubicBezTo>
                      <a:cubicBezTo>
                        <a:pt x="449" y="470"/>
                        <a:pt x="451" y="465"/>
                        <a:pt x="451" y="464"/>
                      </a:cubicBezTo>
                      <a:cubicBezTo>
                        <a:pt x="455" y="455"/>
                        <a:pt x="450" y="444"/>
                        <a:pt x="441" y="442"/>
                      </a:cubicBezTo>
                      <a:cubicBezTo>
                        <a:pt x="433" y="439"/>
                        <a:pt x="431" y="435"/>
                        <a:pt x="433" y="428"/>
                      </a:cubicBezTo>
                      <a:cubicBezTo>
                        <a:pt x="433" y="426"/>
                        <a:pt x="433" y="425"/>
                        <a:pt x="434" y="423"/>
                      </a:cubicBezTo>
                      <a:cubicBezTo>
                        <a:pt x="435" y="419"/>
                        <a:pt x="436" y="416"/>
                        <a:pt x="440" y="414"/>
                      </a:cubicBezTo>
                      <a:cubicBezTo>
                        <a:pt x="441" y="414"/>
                        <a:pt x="442" y="413"/>
                        <a:pt x="443" y="412"/>
                      </a:cubicBezTo>
                      <a:cubicBezTo>
                        <a:pt x="446" y="408"/>
                        <a:pt x="448" y="405"/>
                        <a:pt x="451" y="401"/>
                      </a:cubicBezTo>
                      <a:cubicBezTo>
                        <a:pt x="452" y="402"/>
                        <a:pt x="452" y="402"/>
                        <a:pt x="452" y="403"/>
                      </a:cubicBezTo>
                      <a:cubicBezTo>
                        <a:pt x="454" y="412"/>
                        <a:pt x="459" y="421"/>
                        <a:pt x="464" y="429"/>
                      </a:cubicBezTo>
                      <a:cubicBezTo>
                        <a:pt x="466" y="432"/>
                        <a:pt x="468" y="433"/>
                        <a:pt x="470" y="430"/>
                      </a:cubicBezTo>
                      <a:cubicBezTo>
                        <a:pt x="474" y="426"/>
                        <a:pt x="477" y="422"/>
                        <a:pt x="481" y="418"/>
                      </a:cubicBezTo>
                      <a:lnTo>
                        <a:pt x="481" y="418"/>
                      </a:lnTo>
                      <a:cubicBezTo>
                        <a:pt x="485" y="414"/>
                        <a:pt x="501" y="396"/>
                        <a:pt x="501" y="396"/>
                      </a:cubicBezTo>
                      <a:cubicBezTo>
                        <a:pt x="500" y="396"/>
                        <a:pt x="516" y="379"/>
                        <a:pt x="521" y="374"/>
                      </a:cubicBezTo>
                      <a:cubicBezTo>
                        <a:pt x="524" y="371"/>
                        <a:pt x="524" y="369"/>
                        <a:pt x="522" y="367"/>
                      </a:cubicBezTo>
                      <a:cubicBezTo>
                        <a:pt x="519" y="363"/>
                        <a:pt x="516" y="359"/>
                        <a:pt x="514" y="354"/>
                      </a:cubicBezTo>
                      <a:cubicBezTo>
                        <a:pt x="511" y="347"/>
                        <a:pt x="509" y="340"/>
                        <a:pt x="508" y="332"/>
                      </a:cubicBezTo>
                      <a:cubicBezTo>
                        <a:pt x="508" y="329"/>
                        <a:pt x="509" y="327"/>
                        <a:pt x="512" y="327"/>
                      </a:cubicBezTo>
                      <a:cubicBezTo>
                        <a:pt x="517" y="325"/>
                        <a:pt x="521" y="322"/>
                        <a:pt x="523" y="318"/>
                      </a:cubicBezTo>
                      <a:cubicBezTo>
                        <a:pt x="524" y="316"/>
                        <a:pt x="526" y="315"/>
                        <a:pt x="527" y="315"/>
                      </a:cubicBezTo>
                      <a:cubicBezTo>
                        <a:pt x="532" y="317"/>
                        <a:pt x="537" y="319"/>
                        <a:pt x="543" y="320"/>
                      </a:cubicBezTo>
                      <a:cubicBezTo>
                        <a:pt x="544" y="321"/>
                        <a:pt x="546" y="320"/>
                        <a:pt x="548" y="320"/>
                      </a:cubicBezTo>
                      <a:cubicBezTo>
                        <a:pt x="549" y="319"/>
                        <a:pt x="551" y="317"/>
                        <a:pt x="552" y="316"/>
                      </a:cubicBezTo>
                      <a:cubicBezTo>
                        <a:pt x="553" y="314"/>
                        <a:pt x="555" y="313"/>
                        <a:pt x="558" y="313"/>
                      </a:cubicBezTo>
                      <a:cubicBezTo>
                        <a:pt x="561" y="314"/>
                        <a:pt x="562" y="312"/>
                        <a:pt x="563" y="309"/>
                      </a:cubicBezTo>
                      <a:cubicBezTo>
                        <a:pt x="563" y="308"/>
                        <a:pt x="563" y="306"/>
                        <a:pt x="563" y="305"/>
                      </a:cubicBezTo>
                      <a:cubicBezTo>
                        <a:pt x="564" y="302"/>
                        <a:pt x="565" y="301"/>
                        <a:pt x="568" y="303"/>
                      </a:cubicBezTo>
                      <a:cubicBezTo>
                        <a:pt x="578" y="307"/>
                        <a:pt x="589" y="312"/>
                        <a:pt x="599" y="317"/>
                      </a:cubicBezTo>
                      <a:cubicBezTo>
                        <a:pt x="608" y="321"/>
                        <a:pt x="618" y="323"/>
                        <a:pt x="625" y="330"/>
                      </a:cubicBezTo>
                      <a:cubicBezTo>
                        <a:pt x="625" y="330"/>
                        <a:pt x="626" y="331"/>
                        <a:pt x="626" y="331"/>
                      </a:cubicBezTo>
                      <a:cubicBezTo>
                        <a:pt x="630" y="332"/>
                        <a:pt x="633" y="334"/>
                        <a:pt x="637" y="335"/>
                      </a:cubicBezTo>
                      <a:cubicBezTo>
                        <a:pt x="640" y="336"/>
                        <a:pt x="644" y="337"/>
                        <a:pt x="647" y="338"/>
                      </a:cubicBezTo>
                      <a:cubicBezTo>
                        <a:pt x="652" y="340"/>
                        <a:pt x="657" y="343"/>
                        <a:pt x="663" y="345"/>
                      </a:cubicBezTo>
                      <a:cubicBezTo>
                        <a:pt x="671" y="349"/>
                        <a:pt x="679" y="352"/>
                        <a:pt x="687" y="356"/>
                      </a:cubicBezTo>
                      <a:cubicBezTo>
                        <a:pt x="695" y="360"/>
                        <a:pt x="703" y="364"/>
                        <a:pt x="711" y="367"/>
                      </a:cubicBezTo>
                      <a:cubicBezTo>
                        <a:pt x="718" y="371"/>
                        <a:pt x="725" y="373"/>
                        <a:pt x="732" y="376"/>
                      </a:cubicBezTo>
                      <a:cubicBezTo>
                        <a:pt x="745" y="381"/>
                        <a:pt x="757" y="387"/>
                        <a:pt x="769" y="393"/>
                      </a:cubicBezTo>
                      <a:cubicBezTo>
                        <a:pt x="774" y="395"/>
                        <a:pt x="780" y="396"/>
                        <a:pt x="783" y="399"/>
                      </a:cubicBezTo>
                      <a:cubicBezTo>
                        <a:pt x="787" y="403"/>
                        <a:pt x="791" y="404"/>
                        <a:pt x="796" y="406"/>
                      </a:cubicBezTo>
                      <a:cubicBezTo>
                        <a:pt x="800" y="408"/>
                        <a:pt x="805" y="409"/>
                        <a:pt x="809" y="411"/>
                      </a:cubicBezTo>
                      <a:cubicBezTo>
                        <a:pt x="817" y="414"/>
                        <a:pt x="825" y="418"/>
                        <a:pt x="833" y="421"/>
                      </a:cubicBezTo>
                      <a:cubicBezTo>
                        <a:pt x="843" y="425"/>
                        <a:pt x="852" y="430"/>
                        <a:pt x="862" y="434"/>
                      </a:cubicBezTo>
                      <a:cubicBezTo>
                        <a:pt x="871" y="438"/>
                        <a:pt x="879" y="442"/>
                        <a:pt x="888" y="446"/>
                      </a:cubicBezTo>
                      <a:cubicBezTo>
                        <a:pt x="900" y="451"/>
                        <a:pt x="911" y="456"/>
                        <a:pt x="923" y="461"/>
                      </a:cubicBezTo>
                      <a:cubicBezTo>
                        <a:pt x="938" y="469"/>
                        <a:pt x="955" y="473"/>
                        <a:pt x="969" y="485"/>
                      </a:cubicBezTo>
                      <a:cubicBezTo>
                        <a:pt x="970" y="485"/>
                        <a:pt x="971" y="485"/>
                        <a:pt x="972" y="485"/>
                      </a:cubicBezTo>
                      <a:cubicBezTo>
                        <a:pt x="973" y="484"/>
                        <a:pt x="974" y="483"/>
                        <a:pt x="973" y="482"/>
                      </a:cubicBezTo>
                      <a:cubicBezTo>
                        <a:pt x="971" y="477"/>
                        <a:pt x="972" y="472"/>
                        <a:pt x="974" y="467"/>
                      </a:cubicBezTo>
                      <a:cubicBezTo>
                        <a:pt x="979" y="447"/>
                        <a:pt x="984" y="428"/>
                        <a:pt x="989" y="408"/>
                      </a:cubicBezTo>
                      <a:cubicBezTo>
                        <a:pt x="991" y="399"/>
                        <a:pt x="994" y="389"/>
                        <a:pt x="996" y="380"/>
                      </a:cubicBezTo>
                      <a:cubicBezTo>
                        <a:pt x="998" y="373"/>
                        <a:pt x="999" y="365"/>
                        <a:pt x="1004" y="359"/>
                      </a:cubicBezTo>
                      <a:cubicBezTo>
                        <a:pt x="1004" y="359"/>
                        <a:pt x="1004" y="357"/>
                        <a:pt x="1004" y="356"/>
                      </a:cubicBezTo>
                      <a:cubicBezTo>
                        <a:pt x="1003" y="355"/>
                        <a:pt x="1001" y="355"/>
                        <a:pt x="1000" y="355"/>
                      </a:cubicBezTo>
                      <a:cubicBezTo>
                        <a:pt x="997" y="354"/>
                        <a:pt x="994" y="355"/>
                        <a:pt x="992" y="354"/>
                      </a:cubicBezTo>
                      <a:cubicBezTo>
                        <a:pt x="975" y="347"/>
                        <a:pt x="958" y="340"/>
                        <a:pt x="941" y="333"/>
                      </a:cubicBezTo>
                      <a:cubicBezTo>
                        <a:pt x="916" y="323"/>
                        <a:pt x="891" y="312"/>
                        <a:pt x="866" y="302"/>
                      </a:cubicBezTo>
                      <a:cubicBezTo>
                        <a:pt x="862" y="300"/>
                        <a:pt x="857" y="298"/>
                        <a:pt x="854" y="293"/>
                      </a:cubicBezTo>
                      <a:cubicBezTo>
                        <a:pt x="854" y="292"/>
                        <a:pt x="852" y="292"/>
                        <a:pt x="850" y="292"/>
                      </a:cubicBezTo>
                      <a:cubicBezTo>
                        <a:pt x="847" y="291"/>
                        <a:pt x="843" y="292"/>
                        <a:pt x="840" y="290"/>
                      </a:cubicBezTo>
                      <a:cubicBezTo>
                        <a:pt x="817" y="281"/>
                        <a:pt x="795" y="272"/>
                        <a:pt x="772" y="263"/>
                      </a:cubicBezTo>
                      <a:cubicBezTo>
                        <a:pt x="756" y="256"/>
                        <a:pt x="739" y="249"/>
                        <a:pt x="722" y="242"/>
                      </a:cubicBezTo>
                      <a:cubicBezTo>
                        <a:pt x="718" y="240"/>
                        <a:pt x="713" y="238"/>
                        <a:pt x="711" y="234"/>
                      </a:cubicBezTo>
                      <a:cubicBezTo>
                        <a:pt x="710" y="233"/>
                        <a:pt x="709" y="232"/>
                        <a:pt x="708" y="232"/>
                      </a:cubicBezTo>
                      <a:cubicBezTo>
                        <a:pt x="702" y="234"/>
                        <a:pt x="697" y="231"/>
                        <a:pt x="691" y="229"/>
                      </a:cubicBezTo>
                      <a:cubicBezTo>
                        <a:pt x="674" y="222"/>
                        <a:pt x="657" y="214"/>
                        <a:pt x="640" y="207"/>
                      </a:cubicBezTo>
                      <a:cubicBezTo>
                        <a:pt x="622" y="199"/>
                        <a:pt x="604" y="192"/>
                        <a:pt x="586" y="185"/>
                      </a:cubicBezTo>
                      <a:cubicBezTo>
                        <a:pt x="582" y="183"/>
                        <a:pt x="578" y="182"/>
                        <a:pt x="575" y="178"/>
                      </a:cubicBezTo>
                      <a:cubicBezTo>
                        <a:pt x="574" y="175"/>
                        <a:pt x="572" y="176"/>
                        <a:pt x="570" y="178"/>
                      </a:cubicBezTo>
                      <a:cubicBezTo>
                        <a:pt x="568" y="180"/>
                        <a:pt x="566" y="182"/>
                        <a:pt x="563" y="184"/>
                      </a:cubicBezTo>
                      <a:cubicBezTo>
                        <a:pt x="557" y="189"/>
                        <a:pt x="551" y="194"/>
                        <a:pt x="545" y="200"/>
                      </a:cubicBezTo>
                      <a:cubicBezTo>
                        <a:pt x="544" y="200"/>
                        <a:pt x="542" y="201"/>
                        <a:pt x="541" y="201"/>
                      </a:cubicBezTo>
                      <a:cubicBezTo>
                        <a:pt x="536" y="199"/>
                        <a:pt x="532" y="197"/>
                        <a:pt x="528" y="196"/>
                      </a:cubicBezTo>
                      <a:cubicBezTo>
                        <a:pt x="524" y="194"/>
                        <a:pt x="526" y="191"/>
                        <a:pt x="527" y="188"/>
                      </a:cubicBezTo>
                      <a:cubicBezTo>
                        <a:pt x="527" y="186"/>
                        <a:pt x="528" y="187"/>
                        <a:pt x="530" y="186"/>
                      </a:cubicBezTo>
                      <a:cubicBezTo>
                        <a:pt x="533" y="186"/>
                        <a:pt x="535" y="186"/>
                        <a:pt x="537" y="185"/>
                      </a:cubicBezTo>
                      <a:cubicBezTo>
                        <a:pt x="538" y="185"/>
                        <a:pt x="539" y="184"/>
                        <a:pt x="541" y="184"/>
                      </a:cubicBezTo>
                      <a:cubicBezTo>
                        <a:pt x="546" y="182"/>
                        <a:pt x="547" y="179"/>
                        <a:pt x="545" y="174"/>
                      </a:cubicBezTo>
                      <a:cubicBezTo>
                        <a:pt x="544" y="170"/>
                        <a:pt x="541" y="168"/>
                        <a:pt x="537" y="170"/>
                      </a:cubicBezTo>
                      <a:cubicBezTo>
                        <a:pt x="532" y="172"/>
                        <a:pt x="528" y="171"/>
                        <a:pt x="525" y="169"/>
                      </a:cubicBezTo>
                      <a:cubicBezTo>
                        <a:pt x="523" y="168"/>
                        <a:pt x="522" y="167"/>
                        <a:pt x="521" y="167"/>
                      </a:cubicBezTo>
                      <a:cubicBezTo>
                        <a:pt x="518" y="167"/>
                        <a:pt x="518" y="166"/>
                        <a:pt x="518" y="164"/>
                      </a:cubicBezTo>
                      <a:cubicBezTo>
                        <a:pt x="519" y="161"/>
                        <a:pt x="518" y="160"/>
                        <a:pt x="515" y="159"/>
                      </a:cubicBezTo>
                      <a:cubicBezTo>
                        <a:pt x="512" y="158"/>
                        <a:pt x="509" y="157"/>
                        <a:pt x="507" y="160"/>
                      </a:cubicBezTo>
                      <a:cubicBezTo>
                        <a:pt x="506" y="164"/>
                        <a:pt x="503" y="167"/>
                        <a:pt x="506" y="171"/>
                      </a:cubicBezTo>
                      <a:cubicBezTo>
                        <a:pt x="507" y="171"/>
                        <a:pt x="507" y="172"/>
                        <a:pt x="507" y="174"/>
                      </a:cubicBezTo>
                      <a:cubicBezTo>
                        <a:pt x="501" y="172"/>
                        <a:pt x="496" y="171"/>
                        <a:pt x="490" y="170"/>
                      </a:cubicBezTo>
                      <a:cubicBezTo>
                        <a:pt x="490" y="170"/>
                        <a:pt x="489" y="168"/>
                        <a:pt x="489" y="168"/>
                      </a:cubicBezTo>
                      <a:cubicBezTo>
                        <a:pt x="488" y="164"/>
                        <a:pt x="488" y="161"/>
                        <a:pt x="487" y="158"/>
                      </a:cubicBezTo>
                      <a:cubicBezTo>
                        <a:pt x="486" y="153"/>
                        <a:pt x="484" y="148"/>
                        <a:pt x="483" y="143"/>
                      </a:cubicBezTo>
                      <a:cubicBezTo>
                        <a:pt x="483" y="138"/>
                        <a:pt x="482" y="138"/>
                        <a:pt x="478" y="138"/>
                      </a:cubicBezTo>
                      <a:cubicBezTo>
                        <a:pt x="475" y="138"/>
                        <a:pt x="472" y="137"/>
                        <a:pt x="469" y="136"/>
                      </a:cubicBezTo>
                      <a:cubicBezTo>
                        <a:pt x="456" y="131"/>
                        <a:pt x="443" y="126"/>
                        <a:pt x="430" y="120"/>
                      </a:cubicBezTo>
                      <a:cubicBezTo>
                        <a:pt x="411" y="112"/>
                        <a:pt x="391" y="104"/>
                        <a:pt x="371" y="96"/>
                      </a:cubicBezTo>
                      <a:cubicBezTo>
                        <a:pt x="367" y="94"/>
                        <a:pt x="363" y="92"/>
                        <a:pt x="360" y="88"/>
                      </a:cubicBezTo>
                      <a:cubicBezTo>
                        <a:pt x="360" y="87"/>
                        <a:pt x="358" y="87"/>
                        <a:pt x="357" y="87"/>
                      </a:cubicBezTo>
                      <a:cubicBezTo>
                        <a:pt x="352" y="88"/>
                        <a:pt x="348" y="86"/>
                        <a:pt x="343" y="84"/>
                      </a:cubicBezTo>
                      <a:cubicBezTo>
                        <a:pt x="330" y="78"/>
                        <a:pt x="316" y="73"/>
                        <a:pt x="303" y="67"/>
                      </a:cubicBezTo>
                      <a:cubicBezTo>
                        <a:pt x="289" y="61"/>
                        <a:pt x="276" y="56"/>
                        <a:pt x="262" y="50"/>
                      </a:cubicBezTo>
                      <a:cubicBezTo>
                        <a:pt x="257" y="48"/>
                        <a:pt x="251" y="46"/>
                        <a:pt x="247" y="41"/>
                      </a:cubicBezTo>
                      <a:cubicBezTo>
                        <a:pt x="247" y="40"/>
                        <a:pt x="246" y="40"/>
                        <a:pt x="245" y="40"/>
                      </a:cubicBezTo>
                      <a:cubicBezTo>
                        <a:pt x="237" y="41"/>
                        <a:pt x="230" y="37"/>
                        <a:pt x="223" y="34"/>
                      </a:cubicBezTo>
                      <a:cubicBezTo>
                        <a:pt x="212" y="30"/>
                        <a:pt x="202" y="25"/>
                        <a:pt x="191" y="20"/>
                      </a:cubicBezTo>
                      <a:cubicBezTo>
                        <a:pt x="175" y="14"/>
                        <a:pt x="160" y="8"/>
                        <a:pt x="145" y="1"/>
                      </a:cubicBezTo>
                      <a:cubicBezTo>
                        <a:pt x="141" y="0"/>
                        <a:pt x="139" y="0"/>
                        <a:pt x="136" y="1"/>
                      </a:cubicBezTo>
                      <a:cubicBezTo>
                        <a:pt x="132" y="3"/>
                        <a:pt x="129" y="4"/>
                        <a:pt x="125" y="6"/>
                      </a:cubicBezTo>
                      <a:cubicBezTo>
                        <a:pt x="115" y="9"/>
                        <a:pt x="104" y="13"/>
                        <a:pt x="94" y="16"/>
                      </a:cubicBezTo>
                      <a:cubicBezTo>
                        <a:pt x="83" y="20"/>
                        <a:pt x="71" y="24"/>
                        <a:pt x="59" y="28"/>
                      </a:cubicBezTo>
                      <a:cubicBezTo>
                        <a:pt x="47" y="32"/>
                        <a:pt x="35" y="37"/>
                        <a:pt x="23" y="41"/>
                      </a:cubicBezTo>
                      <a:cubicBezTo>
                        <a:pt x="18" y="42"/>
                        <a:pt x="14" y="44"/>
                        <a:pt x="10" y="45"/>
                      </a:cubicBezTo>
                      <a:cubicBezTo>
                        <a:pt x="8" y="45"/>
                        <a:pt x="7" y="44"/>
                        <a:pt x="5" y="44"/>
                      </a:cubicBezTo>
                      <a:cubicBezTo>
                        <a:pt x="4" y="44"/>
                        <a:pt x="3" y="43"/>
                        <a:pt x="2" y="44"/>
                      </a:cubicBezTo>
                      <a:cubicBezTo>
                        <a:pt x="1" y="45"/>
                        <a:pt x="0" y="47"/>
                        <a:pt x="0" y="48"/>
                      </a:cubicBezTo>
                      <a:cubicBezTo>
                        <a:pt x="1" y="49"/>
                        <a:pt x="3" y="51"/>
                        <a:pt x="5" y="5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04255" tIns="52128" rIns="104255" bIns="5212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394"/>
                </a:p>
              </p:txBody>
            </p:sp>
          </p:grpSp>
          <p:sp>
            <p:nvSpPr>
              <p:cNvPr id="117" name="Rectangle 115"/>
              <p:cNvSpPr>
                <a:spLocks noChangeArrowheads="1"/>
              </p:cNvSpPr>
              <p:nvPr/>
            </p:nvSpPr>
            <p:spPr bwMode="auto">
              <a:xfrm>
                <a:off x="3716977" y="410579"/>
                <a:ext cx="5284519" cy="108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104255" tIns="52128" rIns="104255" bIns="52128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394"/>
              </a:p>
            </p:txBody>
          </p:sp>
        </p:grpSp>
        <p:pic>
          <p:nvPicPr>
            <p:cNvPr id="115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15" y="104965"/>
              <a:ext cx="441995" cy="439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3584" y="134565"/>
            <a:ext cx="339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Правоприменительная практика</a:t>
            </a:r>
            <a:endParaRPr lang="ru-RU" dirty="0"/>
          </a:p>
        </p:txBody>
      </p:sp>
      <p:sp>
        <p:nvSpPr>
          <p:cNvPr id="57" name="Параллелограмм 56"/>
          <p:cNvSpPr/>
          <p:nvPr/>
        </p:nvSpPr>
        <p:spPr>
          <a:xfrm>
            <a:off x="8595360" y="1935"/>
            <a:ext cx="548640" cy="206090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8902" tIns="59452" rIns="118902" bIns="59452" rtlCol="0" anchor="ctr"/>
          <a:lstStyle/>
          <a:p>
            <a:pPr algn="ctr"/>
            <a:r>
              <a:rPr lang="ru-RU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7805" y="1992703"/>
            <a:ext cx="6262777" cy="5089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5697" y="2570672"/>
            <a:ext cx="6395050" cy="4802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8740" y="3105512"/>
            <a:ext cx="6487064" cy="5779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207699" y="3758241"/>
            <a:ext cx="6409426" cy="503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1601" y="4318239"/>
            <a:ext cx="7513608" cy="6160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2143" y="1440611"/>
            <a:ext cx="5520906" cy="4830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О </a:t>
            </a:r>
            <a:r>
              <a:rPr lang="ru-RU" sz="1100" b="1" dirty="0" smtClean="0"/>
              <a:t>профилактике</a:t>
            </a:r>
            <a:r>
              <a:rPr lang="ru-RU" sz="1100" dirty="0" smtClean="0"/>
              <a:t> соблюдения обязательных требований (ст.8.2 Закона № 294-ФЗ</a:t>
            </a:r>
            <a:r>
              <a:rPr lang="ru-RU" sz="1000" dirty="0" smtClean="0"/>
              <a:t>)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4286" y="629728"/>
            <a:ext cx="872130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 smtClean="0"/>
              <a:t>С 01.01.2017 вступили в силу положения Федерального закона от 03.07.2016 № 277-ФЗ, которым  внесены изменения в Федеральный закон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контроля», и Федерального закона от 03.07.2016 </a:t>
            </a:r>
          </a:p>
          <a:p>
            <a:pPr algn="just"/>
            <a:r>
              <a:rPr lang="ru-RU" sz="1100" b="1" dirty="0" smtClean="0"/>
              <a:t>№ 353-ФЗ, которым внесены изменения в Кодекс Российской Федерации об административных правонарушениях.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36430" y="2018581"/>
            <a:ext cx="6262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Об организации и проведении </a:t>
            </a:r>
            <a:r>
              <a:rPr lang="ru-RU" sz="1100" b="1" dirty="0" smtClean="0"/>
              <a:t>мероприятий по контролю без взаимодействия с юридическими лицами</a:t>
            </a:r>
            <a:r>
              <a:rPr lang="ru-RU" sz="1100" dirty="0" smtClean="0"/>
              <a:t>, индивидуальными предпринимателями (ст.8.3 Закона № 294-ФЗ)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65827" y="2570672"/>
            <a:ext cx="628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Введены нормы об использовании при проведении плановых проверок</a:t>
            </a:r>
            <a:r>
              <a:rPr lang="ru-RU" sz="1100" b="1" dirty="0" smtClean="0"/>
              <a:t> проверочных листов</a:t>
            </a:r>
            <a:r>
              <a:rPr lang="ru-RU" sz="1100" dirty="0" smtClean="0"/>
              <a:t> (списков контрольных вопросов) (части 11.1 -11.5 ст. 9 Закона № 294-ФЗ)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85003" y="3140015"/>
            <a:ext cx="628865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Вступили в силу положения, регламентирующие порядок </a:t>
            </a:r>
            <a:r>
              <a:rPr lang="ru-RU" sz="1100" b="1" dirty="0" smtClean="0"/>
              <a:t>рассмотрения анонимных обращений</a:t>
            </a:r>
            <a:r>
              <a:rPr lang="ru-RU" sz="1100" dirty="0" smtClean="0"/>
              <a:t>, содержащих информацию, являющуюся основанием для проведения проверки </a:t>
            </a:r>
          </a:p>
          <a:p>
            <a:r>
              <a:rPr lang="ru-RU" sz="1100" dirty="0" smtClean="0"/>
              <a:t>(ч. З ст. 10 Закона № 294-ФЗ)</a:t>
            </a:r>
          </a:p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190445" y="3786997"/>
            <a:ext cx="622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Урегулирован порядок действий органа государственного контроля (надзора) </a:t>
            </a:r>
            <a:r>
              <a:rPr lang="ru-RU" sz="1100" b="1" dirty="0" smtClean="0"/>
              <a:t>при установлении анонимности или недостоверности обращения</a:t>
            </a:r>
            <a:r>
              <a:rPr lang="ru-RU" sz="1100" dirty="0" smtClean="0"/>
              <a:t> (части 3.4, 3.5 ст. 10 Закона № 294-ФЗ)</a:t>
            </a:r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354347" y="4266337"/>
            <a:ext cx="727206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При проведении проверки должностные лица органа государственного контроля (надзора) </a:t>
            </a:r>
            <a:r>
              <a:rPr lang="ru-RU" sz="1100" b="1" dirty="0" smtClean="0"/>
              <a:t>не вправе требовать</a:t>
            </a:r>
            <a:r>
              <a:rPr lang="ru-RU" sz="1100" dirty="0" smtClean="0"/>
              <a:t> </a:t>
            </a:r>
          </a:p>
          <a:p>
            <a:r>
              <a:rPr lang="ru-RU" sz="1100" dirty="0" smtClean="0"/>
              <a:t>от юридического лица, индивидуального предпринимателя представления </a:t>
            </a:r>
            <a:r>
              <a:rPr lang="ru-RU" sz="1100" b="1" dirty="0" smtClean="0"/>
              <a:t>документов, информации до даты начала проведения проверки </a:t>
            </a:r>
            <a:r>
              <a:rPr lang="ru-RU" sz="1100" dirty="0" smtClean="0"/>
              <a:t>(ч.9 ст. 15 Закона № 294-ФЗ )</a:t>
            </a:r>
          </a:p>
          <a:p>
            <a:endParaRPr lang="ru-RU" dirty="0"/>
          </a:p>
        </p:txBody>
      </p:sp>
      <p:pic>
        <p:nvPicPr>
          <p:cNvPr id="29" name="Shape 198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8129400" y="1232272"/>
            <a:ext cx="1014600" cy="1014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Группа 29"/>
          <p:cNvGrpSpPr/>
          <p:nvPr/>
        </p:nvGrpSpPr>
        <p:grpSpPr>
          <a:xfrm>
            <a:off x="8181649" y="2359709"/>
            <a:ext cx="857256" cy="857256"/>
            <a:chOff x="6990286" y="3906303"/>
            <a:chExt cx="857256" cy="857256"/>
          </a:xfrm>
        </p:grpSpPr>
        <p:sp>
          <p:nvSpPr>
            <p:cNvPr id="31" name="Овал 30"/>
            <p:cNvSpPr/>
            <p:nvPr/>
          </p:nvSpPr>
          <p:spPr>
            <a:xfrm>
              <a:off x="6990286" y="3906303"/>
              <a:ext cx="857256" cy="857256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Picture 2" descr="http://kcrkb.ru/images/docs/normativka/doc_icon_01.png"/>
            <p:cNvPicPr>
              <a:picLocks noChangeAspect="1" noChangeArrowheads="1"/>
            </p:cNvPicPr>
            <p:nvPr/>
          </p:nvPicPr>
          <p:blipFill>
            <a:blip r:embed="rId5" cstate="print"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7091855" y="4017081"/>
              <a:ext cx="714380" cy="714380"/>
            </a:xfrm>
            <a:prstGeom prst="rect">
              <a:avLst/>
            </a:prstGeom>
            <a:noFill/>
          </p:spPr>
        </p:pic>
      </p:grpSp>
      <p:sp>
        <p:nvSpPr>
          <p:cNvPr id="33" name="Freeform 1258"/>
          <p:cNvSpPr>
            <a:spLocks noEditPoints="1"/>
          </p:cNvSpPr>
          <p:nvPr/>
        </p:nvSpPr>
        <p:spPr bwMode="auto">
          <a:xfrm>
            <a:off x="189937" y="4028537"/>
            <a:ext cx="853859" cy="856644"/>
          </a:xfrm>
          <a:custGeom>
            <a:avLst/>
            <a:gdLst>
              <a:gd name="T0" fmla="*/ 526 w 1398"/>
              <a:gd name="T1" fmla="*/ 1453 h 1505"/>
              <a:gd name="T2" fmla="*/ 811 w 1398"/>
              <a:gd name="T3" fmla="*/ 1485 h 1505"/>
              <a:gd name="T4" fmla="*/ 972 w 1398"/>
              <a:gd name="T5" fmla="*/ 1439 h 1505"/>
              <a:gd name="T6" fmla="*/ 1043 w 1398"/>
              <a:gd name="T7" fmla="*/ 1290 h 1505"/>
              <a:gd name="T8" fmla="*/ 919 w 1398"/>
              <a:gd name="T9" fmla="*/ 1213 h 1505"/>
              <a:gd name="T10" fmla="*/ 875 w 1398"/>
              <a:gd name="T11" fmla="*/ 1155 h 1505"/>
              <a:gd name="T12" fmla="*/ 957 w 1398"/>
              <a:gd name="T13" fmla="*/ 1098 h 1505"/>
              <a:gd name="T14" fmla="*/ 974 w 1398"/>
              <a:gd name="T15" fmla="*/ 1081 h 1505"/>
              <a:gd name="T16" fmla="*/ 984 w 1398"/>
              <a:gd name="T17" fmla="*/ 1076 h 1505"/>
              <a:gd name="T18" fmla="*/ 1015 w 1398"/>
              <a:gd name="T19" fmla="*/ 1031 h 1505"/>
              <a:gd name="T20" fmla="*/ 994 w 1398"/>
              <a:gd name="T21" fmla="*/ 974 h 1505"/>
              <a:gd name="T22" fmla="*/ 1171 w 1398"/>
              <a:gd name="T23" fmla="*/ 962 h 1505"/>
              <a:gd name="T24" fmla="*/ 1280 w 1398"/>
              <a:gd name="T25" fmla="*/ 808 h 1505"/>
              <a:gd name="T26" fmla="*/ 1323 w 1398"/>
              <a:gd name="T27" fmla="*/ 610 h 1505"/>
              <a:gd name="T28" fmla="*/ 1320 w 1398"/>
              <a:gd name="T29" fmla="*/ 457 h 1505"/>
              <a:gd name="T30" fmla="*/ 1157 w 1398"/>
              <a:gd name="T31" fmla="*/ 412 h 1505"/>
              <a:gd name="T32" fmla="*/ 943 w 1398"/>
              <a:gd name="T33" fmla="*/ 664 h 1505"/>
              <a:gd name="T34" fmla="*/ 888 w 1398"/>
              <a:gd name="T35" fmla="*/ 593 h 1505"/>
              <a:gd name="T36" fmla="*/ 961 w 1398"/>
              <a:gd name="T37" fmla="*/ 463 h 1505"/>
              <a:gd name="T38" fmla="*/ 1003 w 1398"/>
              <a:gd name="T39" fmla="*/ 436 h 1505"/>
              <a:gd name="T40" fmla="*/ 977 w 1398"/>
              <a:gd name="T41" fmla="*/ 328 h 1505"/>
              <a:gd name="T42" fmla="*/ 1103 w 1398"/>
              <a:gd name="T43" fmla="*/ 332 h 1505"/>
              <a:gd name="T44" fmla="*/ 1192 w 1398"/>
              <a:gd name="T45" fmla="*/ 335 h 1505"/>
              <a:gd name="T46" fmla="*/ 1011 w 1398"/>
              <a:gd name="T47" fmla="*/ 189 h 1505"/>
              <a:gd name="T48" fmla="*/ 938 w 1398"/>
              <a:gd name="T49" fmla="*/ 238 h 1505"/>
              <a:gd name="T50" fmla="*/ 912 w 1398"/>
              <a:gd name="T51" fmla="*/ 165 h 1505"/>
              <a:gd name="T52" fmla="*/ 905 w 1398"/>
              <a:gd name="T53" fmla="*/ 226 h 1505"/>
              <a:gd name="T54" fmla="*/ 805 w 1398"/>
              <a:gd name="T55" fmla="*/ 123 h 1505"/>
              <a:gd name="T56" fmla="*/ 722 w 1398"/>
              <a:gd name="T57" fmla="*/ 19 h 1505"/>
              <a:gd name="T58" fmla="*/ 665 w 1398"/>
              <a:gd name="T59" fmla="*/ 54 h 1505"/>
              <a:gd name="T60" fmla="*/ 620 w 1398"/>
              <a:gd name="T61" fmla="*/ 254 h 1505"/>
              <a:gd name="T62" fmla="*/ 483 w 1398"/>
              <a:gd name="T63" fmla="*/ 217 h 1505"/>
              <a:gd name="T64" fmla="*/ 465 w 1398"/>
              <a:gd name="T65" fmla="*/ 174 h 1505"/>
              <a:gd name="T66" fmla="*/ 456 w 1398"/>
              <a:gd name="T67" fmla="*/ 236 h 1505"/>
              <a:gd name="T68" fmla="*/ 321 w 1398"/>
              <a:gd name="T69" fmla="*/ 152 h 1505"/>
              <a:gd name="T70" fmla="*/ 226 w 1398"/>
              <a:gd name="T71" fmla="*/ 325 h 1505"/>
              <a:gd name="T72" fmla="*/ 284 w 1398"/>
              <a:gd name="T73" fmla="*/ 229 h 1505"/>
              <a:gd name="T74" fmla="*/ 402 w 1398"/>
              <a:gd name="T75" fmla="*/ 343 h 1505"/>
              <a:gd name="T76" fmla="*/ 320 w 1398"/>
              <a:gd name="T77" fmla="*/ 428 h 1505"/>
              <a:gd name="T78" fmla="*/ 530 w 1398"/>
              <a:gd name="T79" fmla="*/ 458 h 1505"/>
              <a:gd name="T80" fmla="*/ 510 w 1398"/>
              <a:gd name="T81" fmla="*/ 592 h 1505"/>
              <a:gd name="T82" fmla="*/ 455 w 1398"/>
              <a:gd name="T83" fmla="*/ 663 h 1505"/>
              <a:gd name="T84" fmla="*/ 241 w 1398"/>
              <a:gd name="T85" fmla="*/ 412 h 1505"/>
              <a:gd name="T86" fmla="*/ 78 w 1398"/>
              <a:gd name="T87" fmla="*/ 457 h 1505"/>
              <a:gd name="T88" fmla="*/ 75 w 1398"/>
              <a:gd name="T89" fmla="*/ 609 h 1505"/>
              <a:gd name="T90" fmla="*/ 118 w 1398"/>
              <a:gd name="T91" fmla="*/ 808 h 1505"/>
              <a:gd name="T92" fmla="*/ 227 w 1398"/>
              <a:gd name="T93" fmla="*/ 962 h 1505"/>
              <a:gd name="T94" fmla="*/ 405 w 1398"/>
              <a:gd name="T95" fmla="*/ 974 h 1505"/>
              <a:gd name="T96" fmla="*/ 383 w 1398"/>
              <a:gd name="T97" fmla="*/ 1031 h 1505"/>
              <a:gd name="T98" fmla="*/ 414 w 1398"/>
              <a:gd name="T99" fmla="*/ 1076 h 1505"/>
              <a:gd name="T100" fmla="*/ 424 w 1398"/>
              <a:gd name="T101" fmla="*/ 1081 h 1505"/>
              <a:gd name="T102" fmla="*/ 441 w 1398"/>
              <a:gd name="T103" fmla="*/ 1098 h 1505"/>
              <a:gd name="T104" fmla="*/ 523 w 1398"/>
              <a:gd name="T105" fmla="*/ 1155 h 1505"/>
              <a:gd name="T106" fmla="*/ 480 w 1398"/>
              <a:gd name="T107" fmla="*/ 1213 h 1505"/>
              <a:gd name="T108" fmla="*/ 355 w 1398"/>
              <a:gd name="T109" fmla="*/ 1290 h 1505"/>
              <a:gd name="T110" fmla="*/ 979 w 1398"/>
              <a:gd name="T111" fmla="*/ 1066 h 1505"/>
              <a:gd name="T112" fmla="*/ 922 w 1398"/>
              <a:gd name="T113" fmla="*/ 1070 h 1505"/>
              <a:gd name="T114" fmla="*/ 674 w 1398"/>
              <a:gd name="T115" fmla="*/ 268 h 1505"/>
              <a:gd name="T116" fmla="*/ 771 w 1398"/>
              <a:gd name="T117" fmla="*/ 342 h 1505"/>
              <a:gd name="T118" fmla="*/ 655 w 1398"/>
              <a:gd name="T119" fmla="*/ 412 h 1505"/>
              <a:gd name="T120" fmla="*/ 638 w 1398"/>
              <a:gd name="T121" fmla="*/ 308 h 1505"/>
              <a:gd name="T122" fmla="*/ 419 w 1398"/>
              <a:gd name="T123" fmla="*/ 1066 h 1505"/>
              <a:gd name="T124" fmla="*/ 477 w 1398"/>
              <a:gd name="T125" fmla="*/ 1071 h 1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98" h="1505">
                <a:moveTo>
                  <a:pt x="402" y="1438"/>
                </a:moveTo>
                <a:cubicBezTo>
                  <a:pt x="405" y="1422"/>
                  <a:pt x="410" y="1411"/>
                  <a:pt x="415" y="1404"/>
                </a:cubicBezTo>
                <a:cubicBezTo>
                  <a:pt x="416" y="1414"/>
                  <a:pt x="419" y="1426"/>
                  <a:pt x="426" y="1439"/>
                </a:cubicBezTo>
                <a:lnTo>
                  <a:pt x="427" y="1440"/>
                </a:lnTo>
                <a:cubicBezTo>
                  <a:pt x="443" y="1461"/>
                  <a:pt x="460" y="1471"/>
                  <a:pt x="478" y="1471"/>
                </a:cubicBezTo>
                <a:cubicBezTo>
                  <a:pt x="495" y="1471"/>
                  <a:pt x="510" y="1462"/>
                  <a:pt x="524" y="1454"/>
                </a:cubicBezTo>
                <a:cubicBezTo>
                  <a:pt x="525" y="1454"/>
                  <a:pt x="526" y="1453"/>
                  <a:pt x="526" y="1453"/>
                </a:cubicBezTo>
                <a:cubicBezTo>
                  <a:pt x="526" y="1453"/>
                  <a:pt x="527" y="1454"/>
                  <a:pt x="527" y="1454"/>
                </a:cubicBezTo>
                <a:cubicBezTo>
                  <a:pt x="543" y="1474"/>
                  <a:pt x="564" y="1485"/>
                  <a:pt x="587" y="1485"/>
                </a:cubicBezTo>
                <a:cubicBezTo>
                  <a:pt x="605" y="1485"/>
                  <a:pt x="621" y="1479"/>
                  <a:pt x="635" y="1470"/>
                </a:cubicBezTo>
                <a:cubicBezTo>
                  <a:pt x="643" y="1484"/>
                  <a:pt x="657" y="1496"/>
                  <a:pt x="677" y="1502"/>
                </a:cubicBezTo>
                <a:cubicBezTo>
                  <a:pt x="686" y="1505"/>
                  <a:pt x="712" y="1505"/>
                  <a:pt x="721" y="1502"/>
                </a:cubicBezTo>
                <a:cubicBezTo>
                  <a:pt x="741" y="1496"/>
                  <a:pt x="755" y="1484"/>
                  <a:pt x="763" y="1470"/>
                </a:cubicBezTo>
                <a:cubicBezTo>
                  <a:pt x="777" y="1479"/>
                  <a:pt x="793" y="1485"/>
                  <a:pt x="811" y="1485"/>
                </a:cubicBezTo>
                <a:lnTo>
                  <a:pt x="811" y="1485"/>
                </a:lnTo>
                <a:cubicBezTo>
                  <a:pt x="834" y="1485"/>
                  <a:pt x="855" y="1474"/>
                  <a:pt x="871" y="1454"/>
                </a:cubicBezTo>
                <a:cubicBezTo>
                  <a:pt x="871" y="1454"/>
                  <a:pt x="872" y="1453"/>
                  <a:pt x="872" y="1453"/>
                </a:cubicBezTo>
                <a:cubicBezTo>
                  <a:pt x="873" y="1453"/>
                  <a:pt x="873" y="1454"/>
                  <a:pt x="874" y="1454"/>
                </a:cubicBezTo>
                <a:cubicBezTo>
                  <a:pt x="888" y="1462"/>
                  <a:pt x="903" y="1471"/>
                  <a:pt x="920" y="1471"/>
                </a:cubicBezTo>
                <a:cubicBezTo>
                  <a:pt x="938" y="1471"/>
                  <a:pt x="955" y="1461"/>
                  <a:pt x="971" y="1440"/>
                </a:cubicBezTo>
                <a:lnTo>
                  <a:pt x="972" y="1439"/>
                </a:lnTo>
                <a:cubicBezTo>
                  <a:pt x="979" y="1426"/>
                  <a:pt x="982" y="1414"/>
                  <a:pt x="984" y="1404"/>
                </a:cubicBezTo>
                <a:cubicBezTo>
                  <a:pt x="988" y="1411"/>
                  <a:pt x="993" y="1422"/>
                  <a:pt x="996" y="1438"/>
                </a:cubicBezTo>
                <a:lnTo>
                  <a:pt x="1000" y="1453"/>
                </a:lnTo>
                <a:lnTo>
                  <a:pt x="1013" y="1446"/>
                </a:lnTo>
                <a:cubicBezTo>
                  <a:pt x="1038" y="1430"/>
                  <a:pt x="1053" y="1404"/>
                  <a:pt x="1053" y="1377"/>
                </a:cubicBezTo>
                <a:cubicBezTo>
                  <a:pt x="1052" y="1347"/>
                  <a:pt x="1044" y="1331"/>
                  <a:pt x="1022" y="1319"/>
                </a:cubicBezTo>
                <a:cubicBezTo>
                  <a:pt x="1030" y="1314"/>
                  <a:pt x="1037" y="1305"/>
                  <a:pt x="1043" y="1290"/>
                </a:cubicBezTo>
                <a:cubicBezTo>
                  <a:pt x="1050" y="1269"/>
                  <a:pt x="1039" y="1230"/>
                  <a:pt x="1015" y="1217"/>
                </a:cubicBezTo>
                <a:lnTo>
                  <a:pt x="998" y="1206"/>
                </a:lnTo>
                <a:lnTo>
                  <a:pt x="999" y="1226"/>
                </a:lnTo>
                <a:cubicBezTo>
                  <a:pt x="1000" y="1241"/>
                  <a:pt x="994" y="1251"/>
                  <a:pt x="985" y="1254"/>
                </a:cubicBezTo>
                <a:cubicBezTo>
                  <a:pt x="983" y="1254"/>
                  <a:pt x="982" y="1254"/>
                  <a:pt x="980" y="1254"/>
                </a:cubicBezTo>
                <a:cubicBezTo>
                  <a:pt x="967" y="1254"/>
                  <a:pt x="949" y="1239"/>
                  <a:pt x="929" y="1222"/>
                </a:cubicBezTo>
                <a:cubicBezTo>
                  <a:pt x="926" y="1219"/>
                  <a:pt x="922" y="1216"/>
                  <a:pt x="919" y="1213"/>
                </a:cubicBezTo>
                <a:cubicBezTo>
                  <a:pt x="940" y="1202"/>
                  <a:pt x="953" y="1185"/>
                  <a:pt x="959" y="1175"/>
                </a:cubicBezTo>
                <a:lnTo>
                  <a:pt x="970" y="1154"/>
                </a:lnTo>
                <a:lnTo>
                  <a:pt x="947" y="1159"/>
                </a:lnTo>
                <a:cubicBezTo>
                  <a:pt x="936" y="1161"/>
                  <a:pt x="920" y="1164"/>
                  <a:pt x="905" y="1164"/>
                </a:cubicBezTo>
                <a:cubicBezTo>
                  <a:pt x="892" y="1164"/>
                  <a:pt x="883" y="1162"/>
                  <a:pt x="877" y="1157"/>
                </a:cubicBezTo>
                <a:lnTo>
                  <a:pt x="876" y="1156"/>
                </a:lnTo>
                <a:lnTo>
                  <a:pt x="875" y="1155"/>
                </a:lnTo>
                <a:cubicBezTo>
                  <a:pt x="871" y="1153"/>
                  <a:pt x="868" y="1151"/>
                  <a:pt x="865" y="1148"/>
                </a:cubicBezTo>
                <a:cubicBezTo>
                  <a:pt x="882" y="1128"/>
                  <a:pt x="896" y="1107"/>
                  <a:pt x="909" y="1086"/>
                </a:cubicBezTo>
                <a:lnTo>
                  <a:pt x="912" y="1088"/>
                </a:lnTo>
                <a:cubicBezTo>
                  <a:pt x="918" y="1094"/>
                  <a:pt x="925" y="1097"/>
                  <a:pt x="933" y="1097"/>
                </a:cubicBezTo>
                <a:cubicBezTo>
                  <a:pt x="936" y="1097"/>
                  <a:pt x="939" y="1096"/>
                  <a:pt x="942" y="1095"/>
                </a:cubicBezTo>
                <a:cubicBezTo>
                  <a:pt x="946" y="1098"/>
                  <a:pt x="951" y="1099"/>
                  <a:pt x="955" y="1098"/>
                </a:cubicBezTo>
                <a:cubicBezTo>
                  <a:pt x="956" y="1098"/>
                  <a:pt x="956" y="1098"/>
                  <a:pt x="957" y="1098"/>
                </a:cubicBezTo>
                <a:cubicBezTo>
                  <a:pt x="958" y="1097"/>
                  <a:pt x="959" y="1097"/>
                  <a:pt x="961" y="1096"/>
                </a:cubicBezTo>
                <a:lnTo>
                  <a:pt x="961" y="1096"/>
                </a:lnTo>
                <a:cubicBezTo>
                  <a:pt x="965" y="1094"/>
                  <a:pt x="969" y="1091"/>
                  <a:pt x="972" y="1086"/>
                </a:cubicBezTo>
                <a:lnTo>
                  <a:pt x="973" y="1085"/>
                </a:lnTo>
                <a:lnTo>
                  <a:pt x="973" y="1083"/>
                </a:lnTo>
                <a:cubicBezTo>
                  <a:pt x="974" y="1083"/>
                  <a:pt x="974" y="1082"/>
                  <a:pt x="974" y="1082"/>
                </a:cubicBezTo>
                <a:lnTo>
                  <a:pt x="974" y="1081"/>
                </a:lnTo>
                <a:lnTo>
                  <a:pt x="975" y="1080"/>
                </a:lnTo>
                <a:cubicBezTo>
                  <a:pt x="976" y="1080"/>
                  <a:pt x="976" y="1079"/>
                  <a:pt x="977" y="1079"/>
                </a:cubicBezTo>
                <a:lnTo>
                  <a:pt x="978" y="1078"/>
                </a:lnTo>
                <a:cubicBezTo>
                  <a:pt x="978" y="1078"/>
                  <a:pt x="978" y="1078"/>
                  <a:pt x="978" y="1078"/>
                </a:cubicBezTo>
                <a:cubicBezTo>
                  <a:pt x="978" y="1077"/>
                  <a:pt x="978" y="1077"/>
                  <a:pt x="979" y="1077"/>
                </a:cubicBezTo>
                <a:cubicBezTo>
                  <a:pt x="979" y="1077"/>
                  <a:pt x="979" y="1077"/>
                  <a:pt x="979" y="1077"/>
                </a:cubicBezTo>
                <a:lnTo>
                  <a:pt x="984" y="1076"/>
                </a:lnTo>
                <a:lnTo>
                  <a:pt x="985" y="1071"/>
                </a:lnTo>
                <a:cubicBezTo>
                  <a:pt x="986" y="1070"/>
                  <a:pt x="986" y="1070"/>
                  <a:pt x="986" y="1069"/>
                </a:cubicBezTo>
                <a:lnTo>
                  <a:pt x="988" y="1070"/>
                </a:lnTo>
                <a:cubicBezTo>
                  <a:pt x="988" y="1069"/>
                  <a:pt x="988" y="1069"/>
                  <a:pt x="989" y="1068"/>
                </a:cubicBezTo>
                <a:cubicBezTo>
                  <a:pt x="989" y="1068"/>
                  <a:pt x="989" y="1068"/>
                  <a:pt x="989" y="1067"/>
                </a:cubicBezTo>
                <a:cubicBezTo>
                  <a:pt x="995" y="1065"/>
                  <a:pt x="1007" y="1058"/>
                  <a:pt x="1011" y="1054"/>
                </a:cubicBezTo>
                <a:cubicBezTo>
                  <a:pt x="1018" y="1048"/>
                  <a:pt x="1020" y="1038"/>
                  <a:pt x="1015" y="1031"/>
                </a:cubicBezTo>
                <a:cubicBezTo>
                  <a:pt x="1014" y="1029"/>
                  <a:pt x="1012" y="1028"/>
                  <a:pt x="1011" y="1027"/>
                </a:cubicBezTo>
                <a:cubicBezTo>
                  <a:pt x="1014" y="1023"/>
                  <a:pt x="1015" y="1019"/>
                  <a:pt x="1013" y="1013"/>
                </a:cubicBezTo>
                <a:cubicBezTo>
                  <a:pt x="1012" y="1008"/>
                  <a:pt x="1010" y="1005"/>
                  <a:pt x="1008" y="1004"/>
                </a:cubicBezTo>
                <a:cubicBezTo>
                  <a:pt x="1009" y="1003"/>
                  <a:pt x="1009" y="1002"/>
                  <a:pt x="1010" y="1000"/>
                </a:cubicBezTo>
                <a:cubicBezTo>
                  <a:pt x="1012" y="995"/>
                  <a:pt x="1011" y="989"/>
                  <a:pt x="1007" y="983"/>
                </a:cubicBezTo>
                <a:lnTo>
                  <a:pt x="1007" y="982"/>
                </a:lnTo>
                <a:cubicBezTo>
                  <a:pt x="1002" y="978"/>
                  <a:pt x="998" y="975"/>
                  <a:pt x="994" y="974"/>
                </a:cubicBezTo>
                <a:cubicBezTo>
                  <a:pt x="997" y="974"/>
                  <a:pt x="1000" y="973"/>
                  <a:pt x="1002" y="970"/>
                </a:cubicBezTo>
                <a:cubicBezTo>
                  <a:pt x="1032" y="953"/>
                  <a:pt x="1023" y="917"/>
                  <a:pt x="1019" y="890"/>
                </a:cubicBezTo>
                <a:cubicBezTo>
                  <a:pt x="1025" y="916"/>
                  <a:pt x="1030" y="944"/>
                  <a:pt x="1046" y="965"/>
                </a:cubicBezTo>
                <a:cubicBezTo>
                  <a:pt x="1054" y="978"/>
                  <a:pt x="1072" y="986"/>
                  <a:pt x="1086" y="989"/>
                </a:cubicBezTo>
                <a:cubicBezTo>
                  <a:pt x="1107" y="971"/>
                  <a:pt x="1103" y="929"/>
                  <a:pt x="1091" y="899"/>
                </a:cubicBezTo>
                <a:cubicBezTo>
                  <a:pt x="1100" y="916"/>
                  <a:pt x="1110" y="931"/>
                  <a:pt x="1121" y="944"/>
                </a:cubicBezTo>
                <a:cubicBezTo>
                  <a:pt x="1133" y="958"/>
                  <a:pt x="1155" y="964"/>
                  <a:pt x="1171" y="962"/>
                </a:cubicBezTo>
                <a:cubicBezTo>
                  <a:pt x="1192" y="926"/>
                  <a:pt x="1177" y="905"/>
                  <a:pt x="1163" y="885"/>
                </a:cubicBezTo>
                <a:cubicBezTo>
                  <a:pt x="1165" y="887"/>
                  <a:pt x="1167" y="889"/>
                  <a:pt x="1169" y="891"/>
                </a:cubicBezTo>
                <a:cubicBezTo>
                  <a:pt x="1197" y="923"/>
                  <a:pt x="1213" y="922"/>
                  <a:pt x="1230" y="919"/>
                </a:cubicBezTo>
                <a:cubicBezTo>
                  <a:pt x="1242" y="882"/>
                  <a:pt x="1223" y="865"/>
                  <a:pt x="1214" y="848"/>
                </a:cubicBezTo>
                <a:lnTo>
                  <a:pt x="1236" y="862"/>
                </a:lnTo>
                <a:cubicBezTo>
                  <a:pt x="1260" y="868"/>
                  <a:pt x="1282" y="867"/>
                  <a:pt x="1293" y="855"/>
                </a:cubicBezTo>
                <a:cubicBezTo>
                  <a:pt x="1302" y="836"/>
                  <a:pt x="1286" y="817"/>
                  <a:pt x="1280" y="808"/>
                </a:cubicBezTo>
                <a:cubicBezTo>
                  <a:pt x="1291" y="810"/>
                  <a:pt x="1323" y="800"/>
                  <a:pt x="1340" y="791"/>
                </a:cubicBezTo>
                <a:cubicBezTo>
                  <a:pt x="1341" y="772"/>
                  <a:pt x="1316" y="749"/>
                  <a:pt x="1307" y="743"/>
                </a:cubicBezTo>
                <a:cubicBezTo>
                  <a:pt x="1331" y="742"/>
                  <a:pt x="1374" y="727"/>
                  <a:pt x="1374" y="706"/>
                </a:cubicBezTo>
                <a:cubicBezTo>
                  <a:pt x="1364" y="693"/>
                  <a:pt x="1337" y="687"/>
                  <a:pt x="1321" y="678"/>
                </a:cubicBezTo>
                <a:cubicBezTo>
                  <a:pt x="1332" y="674"/>
                  <a:pt x="1380" y="648"/>
                  <a:pt x="1384" y="634"/>
                </a:cubicBezTo>
                <a:cubicBezTo>
                  <a:pt x="1385" y="632"/>
                  <a:pt x="1387" y="628"/>
                  <a:pt x="1385" y="626"/>
                </a:cubicBezTo>
                <a:cubicBezTo>
                  <a:pt x="1374" y="615"/>
                  <a:pt x="1332" y="609"/>
                  <a:pt x="1323" y="610"/>
                </a:cubicBezTo>
                <a:cubicBezTo>
                  <a:pt x="1362" y="597"/>
                  <a:pt x="1377" y="583"/>
                  <a:pt x="1396" y="551"/>
                </a:cubicBezTo>
                <a:cubicBezTo>
                  <a:pt x="1398" y="549"/>
                  <a:pt x="1396" y="546"/>
                  <a:pt x="1397" y="543"/>
                </a:cubicBezTo>
                <a:cubicBezTo>
                  <a:pt x="1379" y="533"/>
                  <a:pt x="1336" y="541"/>
                  <a:pt x="1314" y="543"/>
                </a:cubicBezTo>
                <a:cubicBezTo>
                  <a:pt x="1342" y="520"/>
                  <a:pt x="1379" y="497"/>
                  <a:pt x="1382" y="454"/>
                </a:cubicBezTo>
                <a:cubicBezTo>
                  <a:pt x="1381" y="453"/>
                  <a:pt x="1382" y="449"/>
                  <a:pt x="1379" y="448"/>
                </a:cubicBezTo>
                <a:cubicBezTo>
                  <a:pt x="1360" y="449"/>
                  <a:pt x="1341" y="454"/>
                  <a:pt x="1322" y="459"/>
                </a:cubicBezTo>
                <a:lnTo>
                  <a:pt x="1320" y="457"/>
                </a:lnTo>
                <a:cubicBezTo>
                  <a:pt x="1338" y="427"/>
                  <a:pt x="1353" y="397"/>
                  <a:pt x="1358" y="363"/>
                </a:cubicBezTo>
                <a:cubicBezTo>
                  <a:pt x="1357" y="359"/>
                  <a:pt x="1361" y="344"/>
                  <a:pt x="1355" y="342"/>
                </a:cubicBezTo>
                <a:cubicBezTo>
                  <a:pt x="1345" y="338"/>
                  <a:pt x="1336" y="344"/>
                  <a:pt x="1328" y="351"/>
                </a:cubicBezTo>
                <a:lnTo>
                  <a:pt x="1271" y="395"/>
                </a:lnTo>
                <a:cubicBezTo>
                  <a:pt x="1290" y="371"/>
                  <a:pt x="1304" y="323"/>
                  <a:pt x="1308" y="303"/>
                </a:cubicBezTo>
                <a:cubicBezTo>
                  <a:pt x="1310" y="286"/>
                  <a:pt x="1311" y="232"/>
                  <a:pt x="1283" y="234"/>
                </a:cubicBezTo>
                <a:cubicBezTo>
                  <a:pt x="1248" y="289"/>
                  <a:pt x="1206" y="365"/>
                  <a:pt x="1157" y="412"/>
                </a:cubicBezTo>
                <a:cubicBezTo>
                  <a:pt x="1154" y="412"/>
                  <a:pt x="1154" y="409"/>
                  <a:pt x="1151" y="409"/>
                </a:cubicBezTo>
                <a:cubicBezTo>
                  <a:pt x="1144" y="420"/>
                  <a:pt x="1102" y="480"/>
                  <a:pt x="1088" y="483"/>
                </a:cubicBezTo>
                <a:lnTo>
                  <a:pt x="1081" y="470"/>
                </a:lnTo>
                <a:cubicBezTo>
                  <a:pt x="1074" y="481"/>
                  <a:pt x="1065" y="493"/>
                  <a:pt x="1051" y="503"/>
                </a:cubicBezTo>
                <a:lnTo>
                  <a:pt x="989" y="558"/>
                </a:lnTo>
                <a:cubicBezTo>
                  <a:pt x="974" y="576"/>
                  <a:pt x="960" y="592"/>
                  <a:pt x="960" y="614"/>
                </a:cubicBezTo>
                <a:cubicBezTo>
                  <a:pt x="961" y="614"/>
                  <a:pt x="964" y="653"/>
                  <a:pt x="943" y="664"/>
                </a:cubicBezTo>
                <a:cubicBezTo>
                  <a:pt x="929" y="671"/>
                  <a:pt x="922" y="663"/>
                  <a:pt x="920" y="661"/>
                </a:cubicBezTo>
                <a:cubicBezTo>
                  <a:pt x="920" y="661"/>
                  <a:pt x="920" y="661"/>
                  <a:pt x="920" y="660"/>
                </a:cubicBezTo>
                <a:cubicBezTo>
                  <a:pt x="920" y="649"/>
                  <a:pt x="921" y="638"/>
                  <a:pt x="914" y="628"/>
                </a:cubicBezTo>
                <a:lnTo>
                  <a:pt x="913" y="628"/>
                </a:lnTo>
                <a:lnTo>
                  <a:pt x="900" y="643"/>
                </a:lnTo>
                <a:cubicBezTo>
                  <a:pt x="890" y="650"/>
                  <a:pt x="854" y="647"/>
                  <a:pt x="856" y="630"/>
                </a:cubicBezTo>
                <a:cubicBezTo>
                  <a:pt x="877" y="630"/>
                  <a:pt x="888" y="613"/>
                  <a:pt x="888" y="593"/>
                </a:cubicBezTo>
                <a:cubicBezTo>
                  <a:pt x="888" y="593"/>
                  <a:pt x="887" y="589"/>
                  <a:pt x="885" y="589"/>
                </a:cubicBezTo>
                <a:cubicBezTo>
                  <a:pt x="880" y="598"/>
                  <a:pt x="869" y="598"/>
                  <a:pt x="857" y="597"/>
                </a:cubicBezTo>
                <a:cubicBezTo>
                  <a:pt x="848" y="595"/>
                  <a:pt x="843" y="586"/>
                  <a:pt x="838" y="579"/>
                </a:cubicBezTo>
                <a:cubicBezTo>
                  <a:pt x="827" y="554"/>
                  <a:pt x="825" y="527"/>
                  <a:pt x="837" y="502"/>
                </a:cubicBezTo>
                <a:lnTo>
                  <a:pt x="869" y="459"/>
                </a:lnTo>
                <a:cubicBezTo>
                  <a:pt x="878" y="452"/>
                  <a:pt x="890" y="458"/>
                  <a:pt x="902" y="454"/>
                </a:cubicBezTo>
                <a:cubicBezTo>
                  <a:pt x="922" y="448"/>
                  <a:pt x="947" y="448"/>
                  <a:pt x="961" y="463"/>
                </a:cubicBezTo>
                <a:cubicBezTo>
                  <a:pt x="966" y="469"/>
                  <a:pt x="971" y="476"/>
                  <a:pt x="969" y="486"/>
                </a:cubicBezTo>
                <a:cubicBezTo>
                  <a:pt x="983" y="488"/>
                  <a:pt x="984" y="465"/>
                  <a:pt x="987" y="457"/>
                </a:cubicBezTo>
                <a:cubicBezTo>
                  <a:pt x="997" y="459"/>
                  <a:pt x="1006" y="466"/>
                  <a:pt x="1016" y="467"/>
                </a:cubicBezTo>
                <a:cubicBezTo>
                  <a:pt x="1040" y="473"/>
                  <a:pt x="1080" y="459"/>
                  <a:pt x="1080" y="430"/>
                </a:cubicBezTo>
                <a:lnTo>
                  <a:pt x="1078" y="429"/>
                </a:lnTo>
                <a:cubicBezTo>
                  <a:pt x="1069" y="443"/>
                  <a:pt x="1048" y="446"/>
                  <a:pt x="1030" y="445"/>
                </a:cubicBezTo>
                <a:lnTo>
                  <a:pt x="1003" y="436"/>
                </a:lnTo>
                <a:cubicBezTo>
                  <a:pt x="996" y="433"/>
                  <a:pt x="974" y="426"/>
                  <a:pt x="970" y="420"/>
                </a:cubicBezTo>
                <a:lnTo>
                  <a:pt x="971" y="418"/>
                </a:lnTo>
                <a:cubicBezTo>
                  <a:pt x="988" y="407"/>
                  <a:pt x="1020" y="415"/>
                  <a:pt x="1031" y="433"/>
                </a:cubicBezTo>
                <a:cubicBezTo>
                  <a:pt x="1056" y="420"/>
                  <a:pt x="1055" y="375"/>
                  <a:pt x="1035" y="358"/>
                </a:cubicBezTo>
                <a:cubicBezTo>
                  <a:pt x="1027" y="352"/>
                  <a:pt x="1008" y="343"/>
                  <a:pt x="997" y="344"/>
                </a:cubicBezTo>
                <a:cubicBezTo>
                  <a:pt x="995" y="341"/>
                  <a:pt x="990" y="337"/>
                  <a:pt x="986" y="333"/>
                </a:cubicBezTo>
                <a:cubicBezTo>
                  <a:pt x="982" y="331"/>
                  <a:pt x="980" y="333"/>
                  <a:pt x="977" y="328"/>
                </a:cubicBezTo>
                <a:lnTo>
                  <a:pt x="977" y="327"/>
                </a:lnTo>
                <a:cubicBezTo>
                  <a:pt x="994" y="321"/>
                  <a:pt x="1015" y="324"/>
                  <a:pt x="1030" y="314"/>
                </a:cubicBezTo>
                <a:cubicBezTo>
                  <a:pt x="1061" y="292"/>
                  <a:pt x="1066" y="242"/>
                  <a:pt x="1053" y="210"/>
                </a:cubicBezTo>
                <a:cubicBezTo>
                  <a:pt x="1053" y="207"/>
                  <a:pt x="1053" y="205"/>
                  <a:pt x="1055" y="202"/>
                </a:cubicBezTo>
                <a:cubicBezTo>
                  <a:pt x="1074" y="204"/>
                  <a:pt x="1098" y="219"/>
                  <a:pt x="1114" y="231"/>
                </a:cubicBezTo>
                <a:cubicBezTo>
                  <a:pt x="1126" y="263"/>
                  <a:pt x="1079" y="285"/>
                  <a:pt x="1091" y="312"/>
                </a:cubicBezTo>
                <a:cubicBezTo>
                  <a:pt x="1089" y="317"/>
                  <a:pt x="1100" y="328"/>
                  <a:pt x="1103" y="332"/>
                </a:cubicBezTo>
                <a:cubicBezTo>
                  <a:pt x="1118" y="350"/>
                  <a:pt x="1111" y="358"/>
                  <a:pt x="1104" y="376"/>
                </a:cubicBezTo>
                <a:cubicBezTo>
                  <a:pt x="1109" y="380"/>
                  <a:pt x="1117" y="375"/>
                  <a:pt x="1123" y="374"/>
                </a:cubicBezTo>
                <a:cubicBezTo>
                  <a:pt x="1131" y="369"/>
                  <a:pt x="1138" y="362"/>
                  <a:pt x="1142" y="350"/>
                </a:cubicBezTo>
                <a:cubicBezTo>
                  <a:pt x="1147" y="340"/>
                  <a:pt x="1134" y="330"/>
                  <a:pt x="1135" y="321"/>
                </a:cubicBezTo>
                <a:cubicBezTo>
                  <a:pt x="1147" y="328"/>
                  <a:pt x="1160" y="326"/>
                  <a:pt x="1173" y="327"/>
                </a:cubicBezTo>
                <a:cubicBezTo>
                  <a:pt x="1178" y="328"/>
                  <a:pt x="1175" y="336"/>
                  <a:pt x="1176" y="341"/>
                </a:cubicBezTo>
                <a:cubicBezTo>
                  <a:pt x="1181" y="345"/>
                  <a:pt x="1189" y="337"/>
                  <a:pt x="1192" y="335"/>
                </a:cubicBezTo>
                <a:cubicBezTo>
                  <a:pt x="1209" y="319"/>
                  <a:pt x="1202" y="296"/>
                  <a:pt x="1180" y="290"/>
                </a:cubicBezTo>
                <a:cubicBezTo>
                  <a:pt x="1176" y="291"/>
                  <a:pt x="1149" y="303"/>
                  <a:pt x="1153" y="289"/>
                </a:cubicBezTo>
                <a:cubicBezTo>
                  <a:pt x="1160" y="269"/>
                  <a:pt x="1192" y="263"/>
                  <a:pt x="1182" y="234"/>
                </a:cubicBezTo>
                <a:cubicBezTo>
                  <a:pt x="1180" y="232"/>
                  <a:pt x="1180" y="230"/>
                  <a:pt x="1178" y="227"/>
                </a:cubicBezTo>
                <a:cubicBezTo>
                  <a:pt x="1140" y="208"/>
                  <a:pt x="1108" y="183"/>
                  <a:pt x="1077" y="154"/>
                </a:cubicBezTo>
                <a:cubicBezTo>
                  <a:pt x="1067" y="150"/>
                  <a:pt x="1056" y="158"/>
                  <a:pt x="1045" y="160"/>
                </a:cubicBezTo>
                <a:cubicBezTo>
                  <a:pt x="1030" y="167"/>
                  <a:pt x="1016" y="172"/>
                  <a:pt x="1011" y="189"/>
                </a:cubicBezTo>
                <a:cubicBezTo>
                  <a:pt x="1001" y="226"/>
                  <a:pt x="1030" y="256"/>
                  <a:pt x="1022" y="292"/>
                </a:cubicBezTo>
                <a:cubicBezTo>
                  <a:pt x="1010" y="307"/>
                  <a:pt x="992" y="313"/>
                  <a:pt x="972" y="319"/>
                </a:cubicBezTo>
                <a:cubicBezTo>
                  <a:pt x="971" y="318"/>
                  <a:pt x="971" y="318"/>
                  <a:pt x="969" y="316"/>
                </a:cubicBezTo>
                <a:cubicBezTo>
                  <a:pt x="974" y="294"/>
                  <a:pt x="993" y="268"/>
                  <a:pt x="980" y="245"/>
                </a:cubicBezTo>
                <a:cubicBezTo>
                  <a:pt x="976" y="234"/>
                  <a:pt x="942" y="215"/>
                  <a:pt x="942" y="238"/>
                </a:cubicBezTo>
                <a:lnTo>
                  <a:pt x="941" y="239"/>
                </a:lnTo>
                <a:lnTo>
                  <a:pt x="938" y="238"/>
                </a:lnTo>
                <a:cubicBezTo>
                  <a:pt x="940" y="226"/>
                  <a:pt x="934" y="218"/>
                  <a:pt x="935" y="207"/>
                </a:cubicBezTo>
                <a:cubicBezTo>
                  <a:pt x="935" y="203"/>
                  <a:pt x="936" y="198"/>
                  <a:pt x="933" y="193"/>
                </a:cubicBezTo>
                <a:cubicBezTo>
                  <a:pt x="937" y="191"/>
                  <a:pt x="939" y="195"/>
                  <a:pt x="942" y="196"/>
                </a:cubicBezTo>
                <a:cubicBezTo>
                  <a:pt x="946" y="190"/>
                  <a:pt x="943" y="181"/>
                  <a:pt x="944" y="173"/>
                </a:cubicBezTo>
                <a:cubicBezTo>
                  <a:pt x="940" y="172"/>
                  <a:pt x="938" y="175"/>
                  <a:pt x="934" y="176"/>
                </a:cubicBezTo>
                <a:cubicBezTo>
                  <a:pt x="930" y="171"/>
                  <a:pt x="937" y="168"/>
                  <a:pt x="936" y="163"/>
                </a:cubicBezTo>
                <a:lnTo>
                  <a:pt x="912" y="165"/>
                </a:lnTo>
                <a:cubicBezTo>
                  <a:pt x="913" y="168"/>
                  <a:pt x="917" y="172"/>
                  <a:pt x="914" y="176"/>
                </a:cubicBezTo>
                <a:cubicBezTo>
                  <a:pt x="913" y="175"/>
                  <a:pt x="909" y="174"/>
                  <a:pt x="905" y="172"/>
                </a:cubicBezTo>
                <a:cubicBezTo>
                  <a:pt x="903" y="178"/>
                  <a:pt x="905" y="187"/>
                  <a:pt x="904" y="194"/>
                </a:cubicBezTo>
                <a:cubicBezTo>
                  <a:pt x="906" y="199"/>
                  <a:pt x="913" y="191"/>
                  <a:pt x="915" y="195"/>
                </a:cubicBezTo>
                <a:cubicBezTo>
                  <a:pt x="913" y="198"/>
                  <a:pt x="915" y="213"/>
                  <a:pt x="915" y="219"/>
                </a:cubicBezTo>
                <a:cubicBezTo>
                  <a:pt x="905" y="226"/>
                  <a:pt x="915" y="230"/>
                  <a:pt x="910" y="238"/>
                </a:cubicBezTo>
                <a:cubicBezTo>
                  <a:pt x="901" y="238"/>
                  <a:pt x="908" y="231"/>
                  <a:pt x="905" y="226"/>
                </a:cubicBezTo>
                <a:cubicBezTo>
                  <a:pt x="900" y="220"/>
                  <a:pt x="893" y="223"/>
                  <a:pt x="886" y="224"/>
                </a:cubicBezTo>
                <a:cubicBezTo>
                  <a:pt x="851" y="231"/>
                  <a:pt x="863" y="276"/>
                  <a:pt x="870" y="306"/>
                </a:cubicBezTo>
                <a:cubicBezTo>
                  <a:pt x="871" y="312"/>
                  <a:pt x="868" y="315"/>
                  <a:pt x="869" y="319"/>
                </a:cubicBezTo>
                <a:cubicBezTo>
                  <a:pt x="868" y="317"/>
                  <a:pt x="865" y="318"/>
                  <a:pt x="862" y="316"/>
                </a:cubicBezTo>
                <a:cubicBezTo>
                  <a:pt x="855" y="299"/>
                  <a:pt x="815" y="279"/>
                  <a:pt x="779" y="255"/>
                </a:cubicBezTo>
                <a:cubicBezTo>
                  <a:pt x="771" y="241"/>
                  <a:pt x="784" y="223"/>
                  <a:pt x="791" y="208"/>
                </a:cubicBezTo>
                <a:cubicBezTo>
                  <a:pt x="808" y="183"/>
                  <a:pt x="826" y="152"/>
                  <a:pt x="805" y="123"/>
                </a:cubicBezTo>
                <a:cubicBezTo>
                  <a:pt x="791" y="108"/>
                  <a:pt x="758" y="94"/>
                  <a:pt x="733" y="97"/>
                </a:cubicBezTo>
                <a:cubicBezTo>
                  <a:pt x="731" y="106"/>
                  <a:pt x="729" y="108"/>
                  <a:pt x="720" y="103"/>
                </a:cubicBezTo>
                <a:cubicBezTo>
                  <a:pt x="717" y="93"/>
                  <a:pt x="733" y="86"/>
                  <a:pt x="727" y="74"/>
                </a:cubicBezTo>
                <a:cubicBezTo>
                  <a:pt x="723" y="66"/>
                  <a:pt x="714" y="59"/>
                  <a:pt x="719" y="51"/>
                </a:cubicBezTo>
                <a:lnTo>
                  <a:pt x="734" y="56"/>
                </a:lnTo>
                <a:cubicBezTo>
                  <a:pt x="737" y="43"/>
                  <a:pt x="737" y="29"/>
                  <a:pt x="735" y="15"/>
                </a:cubicBezTo>
                <a:cubicBezTo>
                  <a:pt x="731" y="15"/>
                  <a:pt x="725" y="17"/>
                  <a:pt x="722" y="19"/>
                </a:cubicBezTo>
                <a:lnTo>
                  <a:pt x="719" y="17"/>
                </a:lnTo>
                <a:cubicBezTo>
                  <a:pt x="721" y="14"/>
                  <a:pt x="722" y="9"/>
                  <a:pt x="725" y="4"/>
                </a:cubicBezTo>
                <a:cubicBezTo>
                  <a:pt x="707" y="0"/>
                  <a:pt x="693" y="0"/>
                  <a:pt x="674" y="4"/>
                </a:cubicBezTo>
                <a:cubicBezTo>
                  <a:pt x="676" y="9"/>
                  <a:pt x="678" y="12"/>
                  <a:pt x="679" y="15"/>
                </a:cubicBezTo>
                <a:lnTo>
                  <a:pt x="677" y="17"/>
                </a:lnTo>
                <a:cubicBezTo>
                  <a:pt x="674" y="15"/>
                  <a:pt x="667" y="14"/>
                  <a:pt x="663" y="13"/>
                </a:cubicBezTo>
                <a:cubicBezTo>
                  <a:pt x="662" y="27"/>
                  <a:pt x="662" y="40"/>
                  <a:pt x="665" y="54"/>
                </a:cubicBezTo>
                <a:lnTo>
                  <a:pt x="679" y="50"/>
                </a:lnTo>
                <a:cubicBezTo>
                  <a:pt x="684" y="58"/>
                  <a:pt x="675" y="64"/>
                  <a:pt x="672" y="73"/>
                </a:cubicBezTo>
                <a:cubicBezTo>
                  <a:pt x="665" y="85"/>
                  <a:pt x="681" y="92"/>
                  <a:pt x="679" y="101"/>
                </a:cubicBezTo>
                <a:cubicBezTo>
                  <a:pt x="669" y="106"/>
                  <a:pt x="667" y="105"/>
                  <a:pt x="665" y="96"/>
                </a:cubicBezTo>
                <a:cubicBezTo>
                  <a:pt x="640" y="92"/>
                  <a:pt x="607" y="107"/>
                  <a:pt x="594" y="122"/>
                </a:cubicBezTo>
                <a:cubicBezTo>
                  <a:pt x="573" y="150"/>
                  <a:pt x="591" y="182"/>
                  <a:pt x="607" y="206"/>
                </a:cubicBezTo>
                <a:cubicBezTo>
                  <a:pt x="614" y="222"/>
                  <a:pt x="627" y="240"/>
                  <a:pt x="620" y="254"/>
                </a:cubicBezTo>
                <a:cubicBezTo>
                  <a:pt x="584" y="277"/>
                  <a:pt x="544" y="297"/>
                  <a:pt x="537" y="314"/>
                </a:cubicBezTo>
                <a:cubicBezTo>
                  <a:pt x="534" y="316"/>
                  <a:pt x="531" y="315"/>
                  <a:pt x="529" y="317"/>
                </a:cubicBezTo>
                <a:cubicBezTo>
                  <a:pt x="530" y="313"/>
                  <a:pt x="528" y="311"/>
                  <a:pt x="530" y="306"/>
                </a:cubicBezTo>
                <a:cubicBezTo>
                  <a:pt x="536" y="276"/>
                  <a:pt x="548" y="230"/>
                  <a:pt x="513" y="222"/>
                </a:cubicBezTo>
                <a:cubicBezTo>
                  <a:pt x="506" y="221"/>
                  <a:pt x="498" y="218"/>
                  <a:pt x="494" y="225"/>
                </a:cubicBezTo>
                <a:cubicBezTo>
                  <a:pt x="490" y="230"/>
                  <a:pt x="498" y="236"/>
                  <a:pt x="488" y="236"/>
                </a:cubicBezTo>
                <a:cubicBezTo>
                  <a:pt x="483" y="228"/>
                  <a:pt x="493" y="224"/>
                  <a:pt x="483" y="217"/>
                </a:cubicBezTo>
                <a:cubicBezTo>
                  <a:pt x="483" y="212"/>
                  <a:pt x="486" y="196"/>
                  <a:pt x="483" y="194"/>
                </a:cubicBezTo>
                <a:cubicBezTo>
                  <a:pt x="486" y="189"/>
                  <a:pt x="492" y="197"/>
                  <a:pt x="494" y="192"/>
                </a:cubicBezTo>
                <a:cubicBezTo>
                  <a:pt x="493" y="185"/>
                  <a:pt x="495" y="177"/>
                  <a:pt x="493" y="171"/>
                </a:cubicBezTo>
                <a:cubicBezTo>
                  <a:pt x="490" y="173"/>
                  <a:pt x="486" y="173"/>
                  <a:pt x="484" y="174"/>
                </a:cubicBezTo>
                <a:cubicBezTo>
                  <a:pt x="481" y="171"/>
                  <a:pt x="486" y="167"/>
                  <a:pt x="487" y="163"/>
                </a:cubicBezTo>
                <a:lnTo>
                  <a:pt x="463" y="162"/>
                </a:lnTo>
                <a:cubicBezTo>
                  <a:pt x="462" y="167"/>
                  <a:pt x="468" y="170"/>
                  <a:pt x="465" y="174"/>
                </a:cubicBezTo>
                <a:cubicBezTo>
                  <a:pt x="461" y="174"/>
                  <a:pt x="458" y="170"/>
                  <a:pt x="454" y="171"/>
                </a:cubicBezTo>
                <a:cubicBezTo>
                  <a:pt x="455" y="179"/>
                  <a:pt x="452" y="188"/>
                  <a:pt x="456" y="195"/>
                </a:cubicBezTo>
                <a:cubicBezTo>
                  <a:pt x="459" y="194"/>
                  <a:pt x="462" y="190"/>
                  <a:pt x="465" y="191"/>
                </a:cubicBezTo>
                <a:cubicBezTo>
                  <a:pt x="463" y="197"/>
                  <a:pt x="464" y="202"/>
                  <a:pt x="464" y="206"/>
                </a:cubicBezTo>
                <a:cubicBezTo>
                  <a:pt x="465" y="216"/>
                  <a:pt x="458" y="225"/>
                  <a:pt x="461" y="236"/>
                </a:cubicBezTo>
                <a:lnTo>
                  <a:pt x="458" y="237"/>
                </a:lnTo>
                <a:lnTo>
                  <a:pt x="456" y="236"/>
                </a:lnTo>
                <a:cubicBezTo>
                  <a:pt x="456" y="213"/>
                  <a:pt x="423" y="232"/>
                  <a:pt x="418" y="243"/>
                </a:cubicBezTo>
                <a:cubicBezTo>
                  <a:pt x="406" y="266"/>
                  <a:pt x="425" y="292"/>
                  <a:pt x="429" y="314"/>
                </a:cubicBezTo>
                <a:cubicBezTo>
                  <a:pt x="428" y="316"/>
                  <a:pt x="427" y="317"/>
                  <a:pt x="426" y="317"/>
                </a:cubicBezTo>
                <a:cubicBezTo>
                  <a:pt x="406" y="311"/>
                  <a:pt x="388" y="305"/>
                  <a:pt x="377" y="291"/>
                </a:cubicBezTo>
                <a:cubicBezTo>
                  <a:pt x="369" y="255"/>
                  <a:pt x="397" y="224"/>
                  <a:pt x="387" y="188"/>
                </a:cubicBezTo>
                <a:cubicBezTo>
                  <a:pt x="383" y="170"/>
                  <a:pt x="369" y="165"/>
                  <a:pt x="353" y="159"/>
                </a:cubicBezTo>
                <a:cubicBezTo>
                  <a:pt x="343" y="157"/>
                  <a:pt x="331" y="148"/>
                  <a:pt x="321" y="152"/>
                </a:cubicBezTo>
                <a:cubicBezTo>
                  <a:pt x="290" y="181"/>
                  <a:pt x="259" y="206"/>
                  <a:pt x="221" y="225"/>
                </a:cubicBezTo>
                <a:cubicBezTo>
                  <a:pt x="218" y="228"/>
                  <a:pt x="218" y="231"/>
                  <a:pt x="217" y="233"/>
                </a:cubicBezTo>
                <a:cubicBezTo>
                  <a:pt x="207" y="262"/>
                  <a:pt x="238" y="267"/>
                  <a:pt x="245" y="288"/>
                </a:cubicBezTo>
                <a:cubicBezTo>
                  <a:pt x="250" y="301"/>
                  <a:pt x="222" y="290"/>
                  <a:pt x="218" y="289"/>
                </a:cubicBezTo>
                <a:cubicBezTo>
                  <a:pt x="197" y="295"/>
                  <a:pt x="189" y="317"/>
                  <a:pt x="206" y="334"/>
                </a:cubicBezTo>
                <a:cubicBezTo>
                  <a:pt x="210" y="336"/>
                  <a:pt x="217" y="343"/>
                  <a:pt x="223" y="339"/>
                </a:cubicBezTo>
                <a:cubicBezTo>
                  <a:pt x="224" y="334"/>
                  <a:pt x="221" y="327"/>
                  <a:pt x="226" y="325"/>
                </a:cubicBezTo>
                <a:cubicBezTo>
                  <a:pt x="239" y="324"/>
                  <a:pt x="251" y="326"/>
                  <a:pt x="263" y="319"/>
                </a:cubicBezTo>
                <a:cubicBezTo>
                  <a:pt x="264" y="328"/>
                  <a:pt x="252" y="338"/>
                  <a:pt x="256" y="349"/>
                </a:cubicBezTo>
                <a:cubicBezTo>
                  <a:pt x="260" y="360"/>
                  <a:pt x="267" y="367"/>
                  <a:pt x="276" y="372"/>
                </a:cubicBezTo>
                <a:cubicBezTo>
                  <a:pt x="282" y="373"/>
                  <a:pt x="289" y="379"/>
                  <a:pt x="294" y="374"/>
                </a:cubicBezTo>
                <a:cubicBezTo>
                  <a:pt x="287" y="356"/>
                  <a:pt x="281" y="348"/>
                  <a:pt x="296" y="330"/>
                </a:cubicBezTo>
                <a:cubicBezTo>
                  <a:pt x="298" y="327"/>
                  <a:pt x="309" y="315"/>
                  <a:pt x="307" y="311"/>
                </a:cubicBezTo>
                <a:cubicBezTo>
                  <a:pt x="320" y="284"/>
                  <a:pt x="273" y="261"/>
                  <a:pt x="284" y="229"/>
                </a:cubicBezTo>
                <a:cubicBezTo>
                  <a:pt x="300" y="218"/>
                  <a:pt x="325" y="203"/>
                  <a:pt x="343" y="200"/>
                </a:cubicBezTo>
                <a:cubicBezTo>
                  <a:pt x="345" y="203"/>
                  <a:pt x="345" y="205"/>
                  <a:pt x="345" y="208"/>
                </a:cubicBezTo>
                <a:cubicBezTo>
                  <a:pt x="332" y="241"/>
                  <a:pt x="338" y="290"/>
                  <a:pt x="369" y="312"/>
                </a:cubicBezTo>
                <a:cubicBezTo>
                  <a:pt x="383" y="323"/>
                  <a:pt x="404" y="320"/>
                  <a:pt x="421" y="325"/>
                </a:cubicBezTo>
                <a:lnTo>
                  <a:pt x="422" y="327"/>
                </a:lnTo>
                <a:cubicBezTo>
                  <a:pt x="419" y="332"/>
                  <a:pt x="416" y="329"/>
                  <a:pt x="412" y="332"/>
                </a:cubicBezTo>
                <a:cubicBezTo>
                  <a:pt x="408" y="335"/>
                  <a:pt x="404" y="340"/>
                  <a:pt x="402" y="343"/>
                </a:cubicBezTo>
                <a:cubicBezTo>
                  <a:pt x="391" y="341"/>
                  <a:pt x="372" y="350"/>
                  <a:pt x="364" y="356"/>
                </a:cubicBezTo>
                <a:cubicBezTo>
                  <a:pt x="344" y="373"/>
                  <a:pt x="342" y="418"/>
                  <a:pt x="368" y="431"/>
                </a:cubicBezTo>
                <a:cubicBezTo>
                  <a:pt x="379" y="414"/>
                  <a:pt x="410" y="405"/>
                  <a:pt x="428" y="416"/>
                </a:cubicBezTo>
                <a:lnTo>
                  <a:pt x="428" y="418"/>
                </a:lnTo>
                <a:cubicBezTo>
                  <a:pt x="424" y="425"/>
                  <a:pt x="403" y="431"/>
                  <a:pt x="395" y="434"/>
                </a:cubicBezTo>
                <a:lnTo>
                  <a:pt x="368" y="443"/>
                </a:lnTo>
                <a:cubicBezTo>
                  <a:pt x="351" y="444"/>
                  <a:pt x="330" y="441"/>
                  <a:pt x="320" y="428"/>
                </a:cubicBezTo>
                <a:lnTo>
                  <a:pt x="318" y="428"/>
                </a:lnTo>
                <a:cubicBezTo>
                  <a:pt x="318" y="458"/>
                  <a:pt x="359" y="471"/>
                  <a:pt x="382" y="466"/>
                </a:cubicBezTo>
                <a:cubicBezTo>
                  <a:pt x="392" y="465"/>
                  <a:pt x="402" y="458"/>
                  <a:pt x="411" y="456"/>
                </a:cubicBezTo>
                <a:cubicBezTo>
                  <a:pt x="414" y="464"/>
                  <a:pt x="415" y="486"/>
                  <a:pt x="430" y="484"/>
                </a:cubicBezTo>
                <a:cubicBezTo>
                  <a:pt x="428" y="475"/>
                  <a:pt x="432" y="467"/>
                  <a:pt x="437" y="461"/>
                </a:cubicBezTo>
                <a:cubicBezTo>
                  <a:pt x="452" y="446"/>
                  <a:pt x="476" y="447"/>
                  <a:pt x="496" y="453"/>
                </a:cubicBezTo>
                <a:cubicBezTo>
                  <a:pt x="508" y="457"/>
                  <a:pt x="520" y="450"/>
                  <a:pt x="530" y="458"/>
                </a:cubicBezTo>
                <a:lnTo>
                  <a:pt x="561" y="501"/>
                </a:lnTo>
                <a:cubicBezTo>
                  <a:pt x="573" y="525"/>
                  <a:pt x="572" y="553"/>
                  <a:pt x="561" y="577"/>
                </a:cubicBezTo>
                <a:cubicBezTo>
                  <a:pt x="555" y="585"/>
                  <a:pt x="551" y="593"/>
                  <a:pt x="541" y="596"/>
                </a:cubicBezTo>
                <a:cubicBezTo>
                  <a:pt x="529" y="596"/>
                  <a:pt x="519" y="596"/>
                  <a:pt x="513" y="587"/>
                </a:cubicBezTo>
                <a:cubicBezTo>
                  <a:pt x="512" y="588"/>
                  <a:pt x="511" y="591"/>
                  <a:pt x="510" y="591"/>
                </a:cubicBezTo>
                <a:cubicBezTo>
                  <a:pt x="510" y="592"/>
                  <a:pt x="510" y="592"/>
                  <a:pt x="510" y="592"/>
                </a:cubicBezTo>
                <a:cubicBezTo>
                  <a:pt x="510" y="592"/>
                  <a:pt x="510" y="592"/>
                  <a:pt x="510" y="592"/>
                </a:cubicBezTo>
                <a:cubicBezTo>
                  <a:pt x="510" y="612"/>
                  <a:pt x="521" y="630"/>
                  <a:pt x="542" y="630"/>
                </a:cubicBezTo>
                <a:cubicBezTo>
                  <a:pt x="544" y="646"/>
                  <a:pt x="508" y="649"/>
                  <a:pt x="498" y="643"/>
                </a:cubicBezTo>
                <a:lnTo>
                  <a:pt x="486" y="628"/>
                </a:lnTo>
                <a:lnTo>
                  <a:pt x="484" y="628"/>
                </a:lnTo>
                <a:cubicBezTo>
                  <a:pt x="477" y="637"/>
                  <a:pt x="478" y="649"/>
                  <a:pt x="478" y="660"/>
                </a:cubicBezTo>
                <a:cubicBezTo>
                  <a:pt x="478" y="660"/>
                  <a:pt x="478" y="661"/>
                  <a:pt x="478" y="661"/>
                </a:cubicBezTo>
                <a:cubicBezTo>
                  <a:pt x="476" y="663"/>
                  <a:pt x="469" y="670"/>
                  <a:pt x="455" y="663"/>
                </a:cubicBezTo>
                <a:cubicBezTo>
                  <a:pt x="434" y="653"/>
                  <a:pt x="438" y="614"/>
                  <a:pt x="438" y="613"/>
                </a:cubicBezTo>
                <a:cubicBezTo>
                  <a:pt x="438" y="592"/>
                  <a:pt x="425" y="575"/>
                  <a:pt x="409" y="558"/>
                </a:cubicBezTo>
                <a:lnTo>
                  <a:pt x="347" y="503"/>
                </a:lnTo>
                <a:cubicBezTo>
                  <a:pt x="333" y="493"/>
                  <a:pt x="324" y="481"/>
                  <a:pt x="317" y="470"/>
                </a:cubicBezTo>
                <a:lnTo>
                  <a:pt x="310" y="483"/>
                </a:lnTo>
                <a:cubicBezTo>
                  <a:pt x="296" y="479"/>
                  <a:pt x="254" y="420"/>
                  <a:pt x="248" y="408"/>
                </a:cubicBezTo>
                <a:cubicBezTo>
                  <a:pt x="244" y="409"/>
                  <a:pt x="244" y="412"/>
                  <a:pt x="241" y="412"/>
                </a:cubicBezTo>
                <a:cubicBezTo>
                  <a:pt x="192" y="364"/>
                  <a:pt x="150" y="289"/>
                  <a:pt x="115" y="234"/>
                </a:cubicBezTo>
                <a:cubicBezTo>
                  <a:pt x="87" y="232"/>
                  <a:pt x="88" y="286"/>
                  <a:pt x="90" y="302"/>
                </a:cubicBezTo>
                <a:cubicBezTo>
                  <a:pt x="94" y="323"/>
                  <a:pt x="108" y="371"/>
                  <a:pt x="127" y="395"/>
                </a:cubicBezTo>
                <a:lnTo>
                  <a:pt x="70" y="350"/>
                </a:lnTo>
                <a:cubicBezTo>
                  <a:pt x="62" y="344"/>
                  <a:pt x="53" y="338"/>
                  <a:pt x="43" y="341"/>
                </a:cubicBezTo>
                <a:cubicBezTo>
                  <a:pt x="37" y="343"/>
                  <a:pt x="41" y="358"/>
                  <a:pt x="40" y="363"/>
                </a:cubicBezTo>
                <a:cubicBezTo>
                  <a:pt x="45" y="397"/>
                  <a:pt x="60" y="426"/>
                  <a:pt x="78" y="457"/>
                </a:cubicBezTo>
                <a:lnTo>
                  <a:pt x="77" y="459"/>
                </a:lnTo>
                <a:cubicBezTo>
                  <a:pt x="58" y="454"/>
                  <a:pt x="38" y="449"/>
                  <a:pt x="19" y="448"/>
                </a:cubicBezTo>
                <a:cubicBezTo>
                  <a:pt x="17" y="449"/>
                  <a:pt x="17" y="453"/>
                  <a:pt x="16" y="454"/>
                </a:cubicBezTo>
                <a:cubicBezTo>
                  <a:pt x="19" y="497"/>
                  <a:pt x="56" y="519"/>
                  <a:pt x="84" y="543"/>
                </a:cubicBezTo>
                <a:cubicBezTo>
                  <a:pt x="62" y="541"/>
                  <a:pt x="19" y="532"/>
                  <a:pt x="1" y="543"/>
                </a:cubicBezTo>
                <a:cubicBezTo>
                  <a:pt x="2" y="546"/>
                  <a:pt x="0" y="548"/>
                  <a:pt x="2" y="551"/>
                </a:cubicBezTo>
                <a:cubicBezTo>
                  <a:pt x="21" y="583"/>
                  <a:pt x="36" y="597"/>
                  <a:pt x="75" y="609"/>
                </a:cubicBezTo>
                <a:cubicBezTo>
                  <a:pt x="66" y="609"/>
                  <a:pt x="24" y="614"/>
                  <a:pt x="14" y="626"/>
                </a:cubicBezTo>
                <a:cubicBezTo>
                  <a:pt x="11" y="628"/>
                  <a:pt x="13" y="632"/>
                  <a:pt x="15" y="634"/>
                </a:cubicBezTo>
                <a:cubicBezTo>
                  <a:pt x="18" y="647"/>
                  <a:pt x="66" y="674"/>
                  <a:pt x="77" y="677"/>
                </a:cubicBezTo>
                <a:cubicBezTo>
                  <a:pt x="61" y="687"/>
                  <a:pt x="34" y="693"/>
                  <a:pt x="24" y="706"/>
                </a:cubicBezTo>
                <a:cubicBezTo>
                  <a:pt x="24" y="727"/>
                  <a:pt x="67" y="742"/>
                  <a:pt x="91" y="743"/>
                </a:cubicBezTo>
                <a:cubicBezTo>
                  <a:pt x="82" y="749"/>
                  <a:pt x="57" y="772"/>
                  <a:pt x="58" y="790"/>
                </a:cubicBezTo>
                <a:cubicBezTo>
                  <a:pt x="75" y="800"/>
                  <a:pt x="107" y="810"/>
                  <a:pt x="118" y="808"/>
                </a:cubicBezTo>
                <a:cubicBezTo>
                  <a:pt x="112" y="816"/>
                  <a:pt x="96" y="836"/>
                  <a:pt x="105" y="855"/>
                </a:cubicBezTo>
                <a:cubicBezTo>
                  <a:pt x="116" y="866"/>
                  <a:pt x="138" y="868"/>
                  <a:pt x="162" y="862"/>
                </a:cubicBezTo>
                <a:lnTo>
                  <a:pt x="184" y="847"/>
                </a:lnTo>
                <a:cubicBezTo>
                  <a:pt x="175" y="865"/>
                  <a:pt x="156" y="882"/>
                  <a:pt x="168" y="919"/>
                </a:cubicBezTo>
                <a:cubicBezTo>
                  <a:pt x="186" y="922"/>
                  <a:pt x="201" y="923"/>
                  <a:pt x="229" y="891"/>
                </a:cubicBezTo>
                <a:cubicBezTo>
                  <a:pt x="231" y="889"/>
                  <a:pt x="233" y="887"/>
                  <a:pt x="235" y="885"/>
                </a:cubicBezTo>
                <a:cubicBezTo>
                  <a:pt x="221" y="905"/>
                  <a:pt x="206" y="926"/>
                  <a:pt x="227" y="962"/>
                </a:cubicBezTo>
                <a:cubicBezTo>
                  <a:pt x="243" y="964"/>
                  <a:pt x="265" y="958"/>
                  <a:pt x="277" y="944"/>
                </a:cubicBezTo>
                <a:cubicBezTo>
                  <a:pt x="288" y="931"/>
                  <a:pt x="298" y="916"/>
                  <a:pt x="307" y="899"/>
                </a:cubicBezTo>
                <a:cubicBezTo>
                  <a:pt x="295" y="929"/>
                  <a:pt x="291" y="971"/>
                  <a:pt x="312" y="989"/>
                </a:cubicBezTo>
                <a:cubicBezTo>
                  <a:pt x="326" y="986"/>
                  <a:pt x="344" y="978"/>
                  <a:pt x="352" y="965"/>
                </a:cubicBezTo>
                <a:cubicBezTo>
                  <a:pt x="368" y="944"/>
                  <a:pt x="373" y="916"/>
                  <a:pt x="379" y="890"/>
                </a:cubicBezTo>
                <a:cubicBezTo>
                  <a:pt x="375" y="917"/>
                  <a:pt x="366" y="953"/>
                  <a:pt x="396" y="970"/>
                </a:cubicBezTo>
                <a:cubicBezTo>
                  <a:pt x="399" y="973"/>
                  <a:pt x="402" y="973"/>
                  <a:pt x="405" y="974"/>
                </a:cubicBezTo>
                <a:cubicBezTo>
                  <a:pt x="400" y="975"/>
                  <a:pt x="396" y="978"/>
                  <a:pt x="392" y="982"/>
                </a:cubicBezTo>
                <a:lnTo>
                  <a:pt x="391" y="983"/>
                </a:lnTo>
                <a:cubicBezTo>
                  <a:pt x="387" y="989"/>
                  <a:pt x="386" y="995"/>
                  <a:pt x="388" y="1000"/>
                </a:cubicBezTo>
                <a:cubicBezTo>
                  <a:pt x="389" y="1002"/>
                  <a:pt x="390" y="1003"/>
                  <a:pt x="391" y="1004"/>
                </a:cubicBezTo>
                <a:cubicBezTo>
                  <a:pt x="388" y="1005"/>
                  <a:pt x="386" y="1008"/>
                  <a:pt x="385" y="1013"/>
                </a:cubicBezTo>
                <a:cubicBezTo>
                  <a:pt x="383" y="1019"/>
                  <a:pt x="384" y="1023"/>
                  <a:pt x="387" y="1027"/>
                </a:cubicBezTo>
                <a:cubicBezTo>
                  <a:pt x="386" y="1028"/>
                  <a:pt x="384" y="1029"/>
                  <a:pt x="383" y="1031"/>
                </a:cubicBezTo>
                <a:cubicBezTo>
                  <a:pt x="378" y="1038"/>
                  <a:pt x="380" y="1048"/>
                  <a:pt x="387" y="1054"/>
                </a:cubicBezTo>
                <a:cubicBezTo>
                  <a:pt x="391" y="1058"/>
                  <a:pt x="403" y="1065"/>
                  <a:pt x="409" y="1067"/>
                </a:cubicBezTo>
                <a:cubicBezTo>
                  <a:pt x="409" y="1068"/>
                  <a:pt x="409" y="1068"/>
                  <a:pt x="410" y="1068"/>
                </a:cubicBezTo>
                <a:cubicBezTo>
                  <a:pt x="410" y="1069"/>
                  <a:pt x="410" y="1069"/>
                  <a:pt x="410" y="1070"/>
                </a:cubicBezTo>
                <a:lnTo>
                  <a:pt x="412" y="1069"/>
                </a:lnTo>
                <a:cubicBezTo>
                  <a:pt x="412" y="1070"/>
                  <a:pt x="412" y="1070"/>
                  <a:pt x="413" y="1071"/>
                </a:cubicBezTo>
                <a:lnTo>
                  <a:pt x="414" y="1076"/>
                </a:lnTo>
                <a:lnTo>
                  <a:pt x="419" y="1077"/>
                </a:lnTo>
                <a:cubicBezTo>
                  <a:pt x="419" y="1077"/>
                  <a:pt x="419" y="1077"/>
                  <a:pt x="419" y="1077"/>
                </a:cubicBezTo>
                <a:cubicBezTo>
                  <a:pt x="420" y="1077"/>
                  <a:pt x="420" y="1077"/>
                  <a:pt x="420" y="1078"/>
                </a:cubicBezTo>
                <a:cubicBezTo>
                  <a:pt x="420" y="1078"/>
                  <a:pt x="420" y="1078"/>
                  <a:pt x="420" y="1078"/>
                </a:cubicBezTo>
                <a:lnTo>
                  <a:pt x="421" y="1079"/>
                </a:lnTo>
                <a:cubicBezTo>
                  <a:pt x="422" y="1079"/>
                  <a:pt x="422" y="1080"/>
                  <a:pt x="423" y="1080"/>
                </a:cubicBezTo>
                <a:lnTo>
                  <a:pt x="424" y="1081"/>
                </a:lnTo>
                <a:lnTo>
                  <a:pt x="424" y="1082"/>
                </a:lnTo>
                <a:cubicBezTo>
                  <a:pt x="424" y="1082"/>
                  <a:pt x="425" y="1083"/>
                  <a:pt x="425" y="1083"/>
                </a:cubicBezTo>
                <a:lnTo>
                  <a:pt x="425" y="1085"/>
                </a:lnTo>
                <a:lnTo>
                  <a:pt x="426" y="1086"/>
                </a:lnTo>
                <a:cubicBezTo>
                  <a:pt x="429" y="1091"/>
                  <a:pt x="433" y="1094"/>
                  <a:pt x="437" y="1096"/>
                </a:cubicBezTo>
                <a:lnTo>
                  <a:pt x="437" y="1096"/>
                </a:lnTo>
                <a:cubicBezTo>
                  <a:pt x="439" y="1097"/>
                  <a:pt x="440" y="1097"/>
                  <a:pt x="441" y="1098"/>
                </a:cubicBezTo>
                <a:cubicBezTo>
                  <a:pt x="442" y="1098"/>
                  <a:pt x="442" y="1098"/>
                  <a:pt x="443" y="1098"/>
                </a:cubicBezTo>
                <a:cubicBezTo>
                  <a:pt x="447" y="1099"/>
                  <a:pt x="452" y="1098"/>
                  <a:pt x="456" y="1095"/>
                </a:cubicBezTo>
                <a:cubicBezTo>
                  <a:pt x="459" y="1096"/>
                  <a:pt x="462" y="1097"/>
                  <a:pt x="465" y="1097"/>
                </a:cubicBezTo>
                <a:cubicBezTo>
                  <a:pt x="473" y="1097"/>
                  <a:pt x="480" y="1094"/>
                  <a:pt x="486" y="1088"/>
                </a:cubicBezTo>
                <a:lnTo>
                  <a:pt x="489" y="1086"/>
                </a:lnTo>
                <a:cubicBezTo>
                  <a:pt x="502" y="1107"/>
                  <a:pt x="516" y="1128"/>
                  <a:pt x="533" y="1148"/>
                </a:cubicBezTo>
                <a:cubicBezTo>
                  <a:pt x="530" y="1151"/>
                  <a:pt x="527" y="1153"/>
                  <a:pt x="523" y="1155"/>
                </a:cubicBezTo>
                <a:lnTo>
                  <a:pt x="522" y="1156"/>
                </a:lnTo>
                <a:lnTo>
                  <a:pt x="521" y="1157"/>
                </a:lnTo>
                <a:cubicBezTo>
                  <a:pt x="515" y="1162"/>
                  <a:pt x="506" y="1164"/>
                  <a:pt x="493" y="1164"/>
                </a:cubicBezTo>
                <a:cubicBezTo>
                  <a:pt x="478" y="1164"/>
                  <a:pt x="462" y="1161"/>
                  <a:pt x="451" y="1159"/>
                </a:cubicBezTo>
                <a:lnTo>
                  <a:pt x="429" y="1154"/>
                </a:lnTo>
                <a:lnTo>
                  <a:pt x="439" y="1175"/>
                </a:lnTo>
                <a:cubicBezTo>
                  <a:pt x="445" y="1185"/>
                  <a:pt x="459" y="1202"/>
                  <a:pt x="480" y="1213"/>
                </a:cubicBezTo>
                <a:cubicBezTo>
                  <a:pt x="476" y="1216"/>
                  <a:pt x="472" y="1219"/>
                  <a:pt x="469" y="1222"/>
                </a:cubicBezTo>
                <a:cubicBezTo>
                  <a:pt x="449" y="1239"/>
                  <a:pt x="431" y="1254"/>
                  <a:pt x="418" y="1254"/>
                </a:cubicBezTo>
                <a:cubicBezTo>
                  <a:pt x="416" y="1254"/>
                  <a:pt x="415" y="1254"/>
                  <a:pt x="413" y="1254"/>
                </a:cubicBezTo>
                <a:cubicBezTo>
                  <a:pt x="404" y="1251"/>
                  <a:pt x="398" y="1241"/>
                  <a:pt x="399" y="1226"/>
                </a:cubicBezTo>
                <a:lnTo>
                  <a:pt x="400" y="1206"/>
                </a:lnTo>
                <a:lnTo>
                  <a:pt x="383" y="1217"/>
                </a:lnTo>
                <a:cubicBezTo>
                  <a:pt x="359" y="1230"/>
                  <a:pt x="348" y="1269"/>
                  <a:pt x="355" y="1290"/>
                </a:cubicBezTo>
                <a:cubicBezTo>
                  <a:pt x="361" y="1305"/>
                  <a:pt x="369" y="1314"/>
                  <a:pt x="376" y="1319"/>
                </a:cubicBezTo>
                <a:cubicBezTo>
                  <a:pt x="354" y="1331"/>
                  <a:pt x="346" y="1347"/>
                  <a:pt x="345" y="1377"/>
                </a:cubicBezTo>
                <a:cubicBezTo>
                  <a:pt x="345" y="1404"/>
                  <a:pt x="360" y="1430"/>
                  <a:pt x="385" y="1446"/>
                </a:cubicBezTo>
                <a:lnTo>
                  <a:pt x="399" y="1453"/>
                </a:lnTo>
                <a:lnTo>
                  <a:pt x="402" y="1438"/>
                </a:lnTo>
                <a:close/>
                <a:moveTo>
                  <a:pt x="979" y="1066"/>
                </a:moveTo>
                <a:lnTo>
                  <a:pt x="979" y="1066"/>
                </a:lnTo>
                <a:lnTo>
                  <a:pt x="979" y="1067"/>
                </a:lnTo>
                <a:lnTo>
                  <a:pt x="980" y="1069"/>
                </a:lnTo>
                <a:cubicBezTo>
                  <a:pt x="979" y="1069"/>
                  <a:pt x="979" y="1069"/>
                  <a:pt x="979" y="1069"/>
                </a:cubicBezTo>
                <a:cubicBezTo>
                  <a:pt x="979" y="1068"/>
                  <a:pt x="979" y="1067"/>
                  <a:pt x="979" y="1066"/>
                </a:cubicBezTo>
                <a:close/>
                <a:moveTo>
                  <a:pt x="923" y="1061"/>
                </a:moveTo>
                <a:lnTo>
                  <a:pt x="923" y="1061"/>
                </a:lnTo>
                <a:cubicBezTo>
                  <a:pt x="922" y="1064"/>
                  <a:pt x="922" y="1067"/>
                  <a:pt x="922" y="1070"/>
                </a:cubicBezTo>
                <a:lnTo>
                  <a:pt x="921" y="1071"/>
                </a:lnTo>
                <a:cubicBezTo>
                  <a:pt x="920" y="1073"/>
                  <a:pt x="919" y="1073"/>
                  <a:pt x="918" y="1074"/>
                </a:cubicBezTo>
                <a:lnTo>
                  <a:pt x="917" y="1074"/>
                </a:lnTo>
                <a:cubicBezTo>
                  <a:pt x="917" y="1074"/>
                  <a:pt x="917" y="1074"/>
                  <a:pt x="916" y="1074"/>
                </a:cubicBezTo>
                <a:lnTo>
                  <a:pt x="916" y="1074"/>
                </a:lnTo>
                <a:cubicBezTo>
                  <a:pt x="919" y="1070"/>
                  <a:pt x="921" y="1066"/>
                  <a:pt x="923" y="1061"/>
                </a:cubicBezTo>
                <a:close/>
                <a:moveTo>
                  <a:pt x="674" y="268"/>
                </a:moveTo>
                <a:lnTo>
                  <a:pt x="674" y="268"/>
                </a:lnTo>
                <a:cubicBezTo>
                  <a:pt x="692" y="263"/>
                  <a:pt x="704" y="263"/>
                  <a:pt x="727" y="269"/>
                </a:cubicBezTo>
                <a:cubicBezTo>
                  <a:pt x="742" y="279"/>
                  <a:pt x="771" y="300"/>
                  <a:pt x="789" y="312"/>
                </a:cubicBezTo>
                <a:lnTo>
                  <a:pt x="754" y="305"/>
                </a:lnTo>
                <a:cubicBezTo>
                  <a:pt x="752" y="310"/>
                  <a:pt x="756" y="314"/>
                  <a:pt x="759" y="318"/>
                </a:cubicBezTo>
                <a:cubicBezTo>
                  <a:pt x="770" y="332"/>
                  <a:pt x="784" y="341"/>
                  <a:pt x="801" y="346"/>
                </a:cubicBezTo>
                <a:cubicBezTo>
                  <a:pt x="793" y="350"/>
                  <a:pt x="779" y="344"/>
                  <a:pt x="771" y="342"/>
                </a:cubicBezTo>
                <a:cubicBezTo>
                  <a:pt x="768" y="344"/>
                  <a:pt x="771" y="344"/>
                  <a:pt x="770" y="347"/>
                </a:cubicBezTo>
                <a:cubicBezTo>
                  <a:pt x="776" y="359"/>
                  <a:pt x="785" y="369"/>
                  <a:pt x="798" y="374"/>
                </a:cubicBezTo>
                <a:cubicBezTo>
                  <a:pt x="778" y="390"/>
                  <a:pt x="742" y="387"/>
                  <a:pt x="720" y="392"/>
                </a:cubicBezTo>
                <a:cubicBezTo>
                  <a:pt x="726" y="410"/>
                  <a:pt x="738" y="412"/>
                  <a:pt x="750" y="415"/>
                </a:cubicBezTo>
                <a:cubicBezTo>
                  <a:pt x="733" y="436"/>
                  <a:pt x="721" y="467"/>
                  <a:pt x="710" y="498"/>
                </a:cubicBezTo>
                <a:lnTo>
                  <a:pt x="700" y="541"/>
                </a:lnTo>
                <a:cubicBezTo>
                  <a:pt x="690" y="497"/>
                  <a:pt x="680" y="450"/>
                  <a:pt x="655" y="412"/>
                </a:cubicBezTo>
                <a:cubicBezTo>
                  <a:pt x="661" y="411"/>
                  <a:pt x="682" y="401"/>
                  <a:pt x="678" y="393"/>
                </a:cubicBezTo>
                <a:cubicBezTo>
                  <a:pt x="641" y="390"/>
                  <a:pt x="632" y="392"/>
                  <a:pt x="603" y="370"/>
                </a:cubicBezTo>
                <a:lnTo>
                  <a:pt x="603" y="367"/>
                </a:lnTo>
                <a:cubicBezTo>
                  <a:pt x="608" y="366"/>
                  <a:pt x="632" y="348"/>
                  <a:pt x="625" y="341"/>
                </a:cubicBezTo>
                <a:lnTo>
                  <a:pt x="600" y="344"/>
                </a:lnTo>
                <a:cubicBezTo>
                  <a:pt x="615" y="336"/>
                  <a:pt x="636" y="329"/>
                  <a:pt x="640" y="311"/>
                </a:cubicBezTo>
                <a:cubicBezTo>
                  <a:pt x="640" y="309"/>
                  <a:pt x="639" y="309"/>
                  <a:pt x="638" y="308"/>
                </a:cubicBezTo>
                <a:lnTo>
                  <a:pt x="614" y="315"/>
                </a:lnTo>
                <a:lnTo>
                  <a:pt x="580" y="323"/>
                </a:lnTo>
                <a:cubicBezTo>
                  <a:pt x="614" y="310"/>
                  <a:pt x="642" y="284"/>
                  <a:pt x="674" y="268"/>
                </a:cubicBezTo>
                <a:close/>
                <a:moveTo>
                  <a:pt x="419" y="1069"/>
                </a:moveTo>
                <a:lnTo>
                  <a:pt x="419" y="1069"/>
                </a:lnTo>
                <a:lnTo>
                  <a:pt x="419" y="1067"/>
                </a:lnTo>
                <a:lnTo>
                  <a:pt x="419" y="1066"/>
                </a:lnTo>
                <a:cubicBezTo>
                  <a:pt x="419" y="1067"/>
                  <a:pt x="419" y="1068"/>
                  <a:pt x="420" y="1069"/>
                </a:cubicBezTo>
                <a:cubicBezTo>
                  <a:pt x="419" y="1069"/>
                  <a:pt x="419" y="1069"/>
                  <a:pt x="419" y="1069"/>
                </a:cubicBezTo>
                <a:close/>
                <a:moveTo>
                  <a:pt x="482" y="1074"/>
                </a:moveTo>
                <a:lnTo>
                  <a:pt x="482" y="1074"/>
                </a:lnTo>
                <a:cubicBezTo>
                  <a:pt x="482" y="1074"/>
                  <a:pt x="481" y="1074"/>
                  <a:pt x="481" y="1074"/>
                </a:cubicBezTo>
                <a:lnTo>
                  <a:pt x="480" y="1074"/>
                </a:lnTo>
                <a:cubicBezTo>
                  <a:pt x="479" y="1073"/>
                  <a:pt x="478" y="1073"/>
                  <a:pt x="477" y="1071"/>
                </a:cubicBezTo>
                <a:lnTo>
                  <a:pt x="476" y="1070"/>
                </a:lnTo>
                <a:cubicBezTo>
                  <a:pt x="476" y="1067"/>
                  <a:pt x="476" y="1064"/>
                  <a:pt x="475" y="1061"/>
                </a:cubicBezTo>
                <a:cubicBezTo>
                  <a:pt x="477" y="1066"/>
                  <a:pt x="480" y="1070"/>
                  <a:pt x="482" y="1074"/>
                </a:cubicBezTo>
                <a:close/>
              </a:path>
            </a:pathLst>
          </a:custGeom>
          <a:solidFill>
            <a:srgbClr val="259B8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423</Words>
  <Application>Microsoft Office PowerPoint</Application>
  <PresentationFormat>Экран (16:9)</PresentationFormat>
  <Paragraphs>41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stupaknu</cp:lastModifiedBy>
  <cp:revision>1689</cp:revision>
  <cp:lastPrinted>2017-04-27T12:46:08Z</cp:lastPrinted>
  <dcterms:created xsi:type="dcterms:W3CDTF">2014-01-22T08:38:00Z</dcterms:created>
  <dcterms:modified xsi:type="dcterms:W3CDTF">2017-06-08T11:36:53Z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