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611" r:id="rId2"/>
    <p:sldId id="719" r:id="rId3"/>
    <p:sldId id="750" r:id="rId4"/>
    <p:sldId id="751" r:id="rId5"/>
    <p:sldId id="752" r:id="rId6"/>
    <p:sldId id="753" r:id="rId7"/>
    <p:sldId id="754" r:id="rId8"/>
    <p:sldId id="755" r:id="rId9"/>
  </p:sldIdLst>
  <p:sldSz cx="9144000" cy="5143500" type="screen16x9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6817408-1233-4492-9C32-50B0119E9274}">
          <p14:sldIdLst>
            <p14:sldId id="611"/>
            <p14:sldId id="715"/>
            <p14:sldId id="720"/>
            <p14:sldId id="719"/>
            <p14:sldId id="727"/>
            <p14:sldId id="735"/>
            <p14:sldId id="723"/>
            <p14:sldId id="732"/>
            <p14:sldId id="724"/>
            <p14:sldId id="733"/>
            <p14:sldId id="725"/>
            <p14:sldId id="734"/>
            <p14:sldId id="736"/>
            <p14:sldId id="730"/>
            <p14:sldId id="731"/>
            <p14:sldId id="726"/>
            <p14:sldId id="718"/>
            <p14:sldId id="729"/>
          </p14:sldIdLst>
        </p14:section>
        <p14:section name="Раздел без заголовка" id="{7F8D7348-F0E8-4978-ABE1-6C108D3F710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53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9799"/>
    <a:srgbClr val="CFFDB5"/>
    <a:srgbClr val="FFFF99"/>
    <a:srgbClr val="1EABB2"/>
    <a:srgbClr val="3A9684"/>
    <a:srgbClr val="3F8791"/>
    <a:srgbClr val="0BC1C5"/>
    <a:srgbClr val="A2D0BE"/>
    <a:srgbClr val="CDE5E2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160" autoAdjust="0"/>
  </p:normalViewPr>
  <p:slideViewPr>
    <p:cSldViewPr snapToGrid="0">
      <p:cViewPr>
        <p:scale>
          <a:sx n="110" d="100"/>
          <a:sy n="110" d="100"/>
        </p:scale>
        <p:origin x="-384" y="-186"/>
      </p:cViewPr>
      <p:guideLst>
        <p:guide orient="horz" pos="1653"/>
        <p:guide pos="2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r">
              <a:defRPr sz="1200"/>
            </a:lvl1pPr>
          </a:lstStyle>
          <a:p>
            <a:fld id="{EAEE14FE-9CF5-4E0F-A008-58B1F01B3A7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5" tIns="45747" rIns="91495" bIns="457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95" tIns="45747" rIns="91495" bIns="4574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r">
              <a:defRPr sz="1200"/>
            </a:lvl1pPr>
          </a:lstStyle>
          <a:p>
            <a:fld id="{D811E780-CF36-43B3-AF60-E83A34BC7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75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465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5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765021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ДОКЛАД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</a:rPr>
              <a:t>О федеральном государственном экологическом надзоре на территории Ростовской области»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2614" y="160512"/>
            <a:ext cx="329077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Росприроднадзора</a:t>
            </a:r>
          </a:p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Южному федеральному округу</a:t>
            </a:r>
            <a:endParaRPr lang="ru-RU" sz="11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Группа 255"/>
          <p:cNvGrpSpPr/>
          <p:nvPr/>
        </p:nvGrpSpPr>
        <p:grpSpPr>
          <a:xfrm>
            <a:off x="-2614" y="654418"/>
            <a:ext cx="9150856" cy="1021982"/>
            <a:chOff x="-90971" y="634450"/>
            <a:chExt cx="9329645" cy="1041950"/>
          </a:xfrm>
          <a:solidFill>
            <a:srgbClr val="00B050"/>
          </a:solidFill>
        </p:grpSpPr>
        <p:grpSp>
          <p:nvGrpSpPr>
            <p:cNvPr id="120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grpFill/>
          </p:grpSpPr>
          <p:sp>
            <p:nvSpPr>
              <p:cNvPr id="125" name="Freeform 114"/>
              <p:cNvSpPr/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/>
              </a:p>
            </p:txBody>
          </p:sp>
        </p:grpSp>
        <p:grpSp>
          <p:nvGrpSpPr>
            <p:cNvPr id="254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  <a:grpFill/>
          </p:grpSpPr>
          <p:sp>
            <p:nvSpPr>
              <p:cNvPr id="128" name="Freeform 117"/>
              <p:cNvSpPr/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9" name="Freeform 118"/>
              <p:cNvSpPr/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59" name="Freeform 11"/>
              <p:cNvSpPr/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0" name="Freeform 12"/>
              <p:cNvSpPr/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1" name="Freeform 13"/>
              <p:cNvSpPr/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2" name="Freeform 14"/>
              <p:cNvSpPr/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3" name="Freeform 15"/>
              <p:cNvSpPr/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4" name="Freeform 16"/>
              <p:cNvSpPr/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9" name="Freeform 21"/>
              <p:cNvSpPr/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0" name="Freeform 22"/>
              <p:cNvSpPr/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1" name="Freeform 23"/>
              <p:cNvSpPr/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4" name="Freeform 26"/>
              <p:cNvSpPr/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5" name="Freeform 27"/>
              <p:cNvSpPr/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6" name="Freeform 28"/>
              <p:cNvSpPr/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7" name="Freeform 29"/>
              <p:cNvSpPr/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8" name="Freeform 30"/>
              <p:cNvSpPr/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9" name="Freeform 31"/>
              <p:cNvSpPr/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0" name="Freeform 32"/>
              <p:cNvSpPr/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1" name="Freeform 33"/>
              <p:cNvSpPr/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2" name="Freeform 34"/>
              <p:cNvSpPr/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3" name="Freeform 35"/>
              <p:cNvSpPr/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4" name="Freeform 36"/>
              <p:cNvSpPr/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5" name="Freeform 37"/>
              <p:cNvSpPr/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6" name="Freeform 38"/>
              <p:cNvSpPr/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7" name="Freeform 39"/>
              <p:cNvSpPr/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8" name="Freeform 40"/>
              <p:cNvSpPr/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9" name="Freeform 41"/>
              <p:cNvSpPr/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0" name="Freeform 42"/>
              <p:cNvSpPr/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1" name="Freeform 43"/>
              <p:cNvSpPr/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2" name="Freeform 44"/>
              <p:cNvSpPr/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3" name="Freeform 45"/>
              <p:cNvSpPr/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4" name="Freeform 46"/>
              <p:cNvSpPr/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5" name="Freeform 47"/>
              <p:cNvSpPr/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6" name="Freeform 48"/>
              <p:cNvSpPr/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7" name="Freeform 49"/>
              <p:cNvSpPr/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8" name="Freeform 50"/>
              <p:cNvSpPr/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9" name="Freeform 51"/>
              <p:cNvSpPr/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0" name="Freeform 52"/>
              <p:cNvSpPr/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1" name="Freeform 53"/>
              <p:cNvSpPr/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2" name="Freeform 54"/>
              <p:cNvSpPr/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3" name="Freeform 55"/>
              <p:cNvSpPr/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4" name="Freeform 56"/>
              <p:cNvSpPr/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5" name="Freeform 57"/>
              <p:cNvSpPr/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6" name="Freeform 58"/>
              <p:cNvSpPr/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7" name="Freeform 59"/>
              <p:cNvSpPr/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8" name="Freeform 60"/>
              <p:cNvSpPr/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9" name="Freeform 61"/>
              <p:cNvSpPr/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0" name="Freeform 62"/>
              <p:cNvSpPr/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1" name="Freeform 63"/>
              <p:cNvSpPr/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2" name="Freeform 64"/>
              <p:cNvSpPr/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3" name="Freeform 65"/>
              <p:cNvSpPr/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4" name="Freeform 66"/>
              <p:cNvSpPr/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5" name="Freeform 67"/>
              <p:cNvSpPr/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6" name="Freeform 68"/>
              <p:cNvSpPr/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7" name="Freeform 69"/>
              <p:cNvSpPr/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8" name="Freeform 70"/>
              <p:cNvSpPr/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9" name="Freeform 71"/>
              <p:cNvSpPr/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0" name="Freeform 72"/>
              <p:cNvSpPr/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1" name="Freeform 73"/>
              <p:cNvSpPr/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2" name="Freeform 74"/>
              <p:cNvSpPr/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3" name="Freeform 75"/>
              <p:cNvSpPr/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4" name="Freeform 76"/>
              <p:cNvSpPr/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5" name="Freeform 77"/>
              <p:cNvSpPr/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6" name="Freeform 78"/>
              <p:cNvSpPr/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7" name="Freeform 79"/>
              <p:cNvSpPr/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8" name="Freeform 80"/>
              <p:cNvSpPr/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9" name="Freeform 81"/>
              <p:cNvSpPr/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0" name="Freeform 82"/>
              <p:cNvSpPr/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1" name="Freeform 83"/>
              <p:cNvSpPr/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2" name="Freeform 84"/>
              <p:cNvSpPr/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3" name="Freeform 85"/>
              <p:cNvSpPr/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4" name="Freeform 86"/>
              <p:cNvSpPr/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5" name="Freeform 87"/>
              <p:cNvSpPr/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6" name="Freeform 88"/>
              <p:cNvSpPr/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7" name="Freeform 89"/>
              <p:cNvSpPr/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8" name="Freeform 90"/>
              <p:cNvSpPr/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9" name="Freeform 91"/>
              <p:cNvSpPr/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0" name="Freeform 92"/>
              <p:cNvSpPr/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1" name="Freeform 93"/>
              <p:cNvSpPr/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2" name="Freeform 94"/>
              <p:cNvSpPr/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3" name="Freeform 95"/>
              <p:cNvSpPr/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4" name="Freeform 96"/>
              <p:cNvSpPr/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5" name="Freeform 97"/>
              <p:cNvSpPr/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6" name="Freeform 98"/>
              <p:cNvSpPr/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7" name="Freeform 99"/>
              <p:cNvSpPr/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8" name="Freeform 100"/>
              <p:cNvSpPr/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9" name="Freeform 101"/>
              <p:cNvSpPr/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0" name="Freeform 102"/>
              <p:cNvSpPr/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1" name="Freeform 103"/>
              <p:cNvSpPr/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2" name="Freeform 104"/>
              <p:cNvSpPr/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3" name="Freeform 105"/>
              <p:cNvSpPr/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4" name="Freeform 106"/>
              <p:cNvSpPr/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5" name="Freeform 107"/>
              <p:cNvSpPr/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6" name="Freeform 108"/>
              <p:cNvSpPr/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-1" fmla="*/ 0 w 3176453"/>
                  <a:gd name="connsiteY0-2" fmla="*/ 0 h 59059"/>
                  <a:gd name="connsiteX1-3" fmla="*/ 3083648 w 3176453"/>
                  <a:gd name="connsiteY1-4" fmla="*/ 16874 h 59059"/>
                  <a:gd name="connsiteX2-5" fmla="*/ 3176453 w 3176453"/>
                  <a:gd name="connsiteY2-6" fmla="*/ 59059 h 59059"/>
                  <a:gd name="connsiteX3-7" fmla="*/ 0 w 3176453"/>
                  <a:gd name="connsiteY3-8" fmla="*/ 59059 h 59059"/>
                  <a:gd name="connsiteX4-9" fmla="*/ 0 w 3176453"/>
                  <a:gd name="connsiteY4-10" fmla="*/ 0 h 59059"/>
                  <a:gd name="connsiteX0-11" fmla="*/ 0 w 3176453"/>
                  <a:gd name="connsiteY0-12" fmla="*/ 4218 h 63277"/>
                  <a:gd name="connsiteX1-13" fmla="*/ 3045683 w 3176453"/>
                  <a:gd name="connsiteY1-14" fmla="*/ 0 h 63277"/>
                  <a:gd name="connsiteX2-15" fmla="*/ 3176453 w 3176453"/>
                  <a:gd name="connsiteY2-16" fmla="*/ 63277 h 63277"/>
                  <a:gd name="connsiteX3-17" fmla="*/ 0 w 3176453"/>
                  <a:gd name="connsiteY3-18" fmla="*/ 63277 h 63277"/>
                  <a:gd name="connsiteX4-19" fmla="*/ 0 w 3176453"/>
                  <a:gd name="connsiteY4-20" fmla="*/ 4218 h 632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6" name="Подзаголовок 2"/>
          <p:cNvSpPr txBox="1"/>
          <p:nvPr/>
        </p:nvSpPr>
        <p:spPr>
          <a:xfrm>
            <a:off x="7073987" y="4980710"/>
            <a:ext cx="2048469" cy="148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Ростов-на-Дону, 06.06.2017</a:t>
            </a:r>
            <a:endParaRPr 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5" name="Рисунок 114" descr="орел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1756" y="186600"/>
            <a:ext cx="1074944" cy="10692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11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116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384682" y="80427"/>
            <a:ext cx="339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3368535" y="1864050"/>
            <a:ext cx="2073891" cy="1813663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Виды федерального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государственного экологического надзора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1837976" y="1100271"/>
            <a:ext cx="1676494" cy="1270836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Надзор в области обращения с отходами</a:t>
            </a:r>
          </a:p>
        </p:txBody>
      </p:sp>
      <p:sp>
        <p:nvSpPr>
          <p:cNvPr id="14" name="Шестиугольник 13"/>
          <p:cNvSpPr/>
          <p:nvPr/>
        </p:nvSpPr>
        <p:spPr>
          <a:xfrm>
            <a:off x="409343" y="2135464"/>
            <a:ext cx="1676494" cy="1270836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Надзор в области использования и охраны водных </a:t>
            </a:r>
            <a:r>
              <a:rPr lang="ru-RU" sz="1100" dirty="0" smtClean="0">
                <a:solidFill>
                  <a:schemeClr val="tx1"/>
                </a:solidFill>
              </a:rPr>
              <a:t>объектов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1837976" y="3134886"/>
            <a:ext cx="1676494" cy="1279898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Надзор за геологическим изучением,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рациональным использованием и охраной недр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5271830" y="1154230"/>
            <a:ext cx="1676494" cy="1279898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Надзор в области охраны атмосферного воздуха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6730721" y="2135464"/>
            <a:ext cx="1676494" cy="1279898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Надзор в области охраны и использования ООПТ федерального значения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5294194" y="3098575"/>
            <a:ext cx="1676494" cy="1279898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Земельный надзор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4" idx="3"/>
          </p:cNvCxnSpPr>
          <p:nvPr/>
        </p:nvCxnSpPr>
        <p:spPr>
          <a:xfrm flipH="1" flipV="1">
            <a:off x="2066994" y="2770881"/>
            <a:ext cx="13015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5417765" y="2766351"/>
            <a:ext cx="13015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310982" y="2119124"/>
            <a:ext cx="247142" cy="155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170623" y="3286167"/>
            <a:ext cx="247142" cy="155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314230" y="3241028"/>
            <a:ext cx="257154" cy="145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160611" y="2135464"/>
            <a:ext cx="257154" cy="145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6608408" y="901655"/>
            <a:ext cx="988811" cy="721564"/>
            <a:chOff x="2084388" y="-100013"/>
            <a:chExt cx="612775" cy="504826"/>
          </a:xfrm>
          <a:solidFill>
            <a:srgbClr val="0070C0"/>
          </a:solidFill>
        </p:grpSpPr>
        <p:sp>
          <p:nvSpPr>
            <p:cNvPr id="26" name="Freeform 331"/>
            <p:cNvSpPr>
              <a:spLocks/>
            </p:cNvSpPr>
            <p:nvPr/>
          </p:nvSpPr>
          <p:spPr bwMode="auto">
            <a:xfrm>
              <a:off x="2084388" y="90488"/>
              <a:ext cx="147638" cy="314325"/>
            </a:xfrm>
            <a:custGeom>
              <a:avLst/>
              <a:gdLst>
                <a:gd name="T0" fmla="*/ 65 w 407"/>
                <a:gd name="T1" fmla="*/ 0 h 874"/>
                <a:gd name="T2" fmla="*/ 0 w 407"/>
                <a:gd name="T3" fmla="*/ 874 h 874"/>
                <a:gd name="T4" fmla="*/ 407 w 407"/>
                <a:gd name="T5" fmla="*/ 873 h 874"/>
                <a:gd name="T6" fmla="*/ 340 w 407"/>
                <a:gd name="T7" fmla="*/ 0 h 874"/>
                <a:gd name="T8" fmla="*/ 65 w 407"/>
                <a:gd name="T9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874">
                  <a:moveTo>
                    <a:pt x="65" y="0"/>
                  </a:moveTo>
                  <a:lnTo>
                    <a:pt x="0" y="874"/>
                  </a:lnTo>
                  <a:lnTo>
                    <a:pt x="407" y="873"/>
                  </a:lnTo>
                  <a:lnTo>
                    <a:pt x="340" y="0"/>
                  </a:lnTo>
                  <a:lnTo>
                    <a:pt x="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332"/>
            <p:cNvSpPr>
              <a:spLocks/>
            </p:cNvSpPr>
            <p:nvPr/>
          </p:nvSpPr>
          <p:spPr bwMode="auto">
            <a:xfrm>
              <a:off x="2109788" y="41275"/>
              <a:ext cx="96838" cy="36513"/>
            </a:xfrm>
            <a:custGeom>
              <a:avLst/>
              <a:gdLst>
                <a:gd name="T0" fmla="*/ 269 w 269"/>
                <a:gd name="T1" fmla="*/ 101 h 101"/>
                <a:gd name="T2" fmla="*/ 261 w 269"/>
                <a:gd name="T3" fmla="*/ 0 h 101"/>
                <a:gd name="T4" fmla="*/ 7 w 269"/>
                <a:gd name="T5" fmla="*/ 0 h 101"/>
                <a:gd name="T6" fmla="*/ 0 w 269"/>
                <a:gd name="T7" fmla="*/ 101 h 101"/>
                <a:gd name="T8" fmla="*/ 269 w 269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01">
                  <a:moveTo>
                    <a:pt x="269" y="101"/>
                  </a:moveTo>
                  <a:lnTo>
                    <a:pt x="261" y="0"/>
                  </a:lnTo>
                  <a:lnTo>
                    <a:pt x="7" y="0"/>
                  </a:lnTo>
                  <a:lnTo>
                    <a:pt x="0" y="101"/>
                  </a:lnTo>
                  <a:lnTo>
                    <a:pt x="26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Rectangle 333"/>
            <p:cNvSpPr>
              <a:spLocks noChangeArrowheads="1"/>
            </p:cNvSpPr>
            <p:nvPr/>
          </p:nvSpPr>
          <p:spPr bwMode="auto">
            <a:xfrm>
              <a:off x="2112963" y="-1588"/>
              <a:ext cx="92075" cy="333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334"/>
            <p:cNvSpPr>
              <a:spLocks noEditPoints="1"/>
            </p:cNvSpPr>
            <p:nvPr/>
          </p:nvSpPr>
          <p:spPr bwMode="auto">
            <a:xfrm>
              <a:off x="2238375" y="158750"/>
              <a:ext cx="336550" cy="246063"/>
            </a:xfrm>
            <a:custGeom>
              <a:avLst/>
              <a:gdLst>
                <a:gd name="T0" fmla="*/ 678 w 931"/>
                <a:gd name="T1" fmla="*/ 173 h 684"/>
                <a:gd name="T2" fmla="*/ 678 w 931"/>
                <a:gd name="T3" fmla="*/ 0 h 684"/>
                <a:gd name="T4" fmla="*/ 455 w 931"/>
                <a:gd name="T5" fmla="*/ 157 h 684"/>
                <a:gd name="T6" fmla="*/ 455 w 931"/>
                <a:gd name="T7" fmla="*/ 0 h 684"/>
                <a:gd name="T8" fmla="*/ 231 w 931"/>
                <a:gd name="T9" fmla="*/ 157 h 684"/>
                <a:gd name="T10" fmla="*/ 231 w 931"/>
                <a:gd name="T11" fmla="*/ 0 h 684"/>
                <a:gd name="T12" fmla="*/ 0 w 931"/>
                <a:gd name="T13" fmla="*/ 163 h 684"/>
                <a:gd name="T14" fmla="*/ 0 w 931"/>
                <a:gd name="T15" fmla="*/ 173 h 684"/>
                <a:gd name="T16" fmla="*/ 0 w 931"/>
                <a:gd name="T17" fmla="*/ 668 h 684"/>
                <a:gd name="T18" fmla="*/ 0 w 931"/>
                <a:gd name="T19" fmla="*/ 684 h 684"/>
                <a:gd name="T20" fmla="*/ 931 w 931"/>
                <a:gd name="T21" fmla="*/ 684 h 684"/>
                <a:gd name="T22" fmla="*/ 931 w 931"/>
                <a:gd name="T23" fmla="*/ 173 h 684"/>
                <a:gd name="T24" fmla="*/ 678 w 931"/>
                <a:gd name="T25" fmla="*/ 173 h 684"/>
                <a:gd name="T26" fmla="*/ 178 w 931"/>
                <a:gd name="T27" fmla="*/ 402 h 684"/>
                <a:gd name="T28" fmla="*/ 178 w 931"/>
                <a:gd name="T29" fmla="*/ 402 h 684"/>
                <a:gd name="T30" fmla="*/ 100 w 931"/>
                <a:gd name="T31" fmla="*/ 402 h 684"/>
                <a:gd name="T32" fmla="*/ 100 w 931"/>
                <a:gd name="T33" fmla="*/ 282 h 684"/>
                <a:gd name="T34" fmla="*/ 178 w 931"/>
                <a:gd name="T35" fmla="*/ 282 h 684"/>
                <a:gd name="T36" fmla="*/ 178 w 931"/>
                <a:gd name="T37" fmla="*/ 402 h 684"/>
                <a:gd name="T38" fmla="*/ 396 w 931"/>
                <a:gd name="T39" fmla="*/ 402 h 684"/>
                <a:gd name="T40" fmla="*/ 396 w 931"/>
                <a:gd name="T41" fmla="*/ 402 h 684"/>
                <a:gd name="T42" fmla="*/ 318 w 931"/>
                <a:gd name="T43" fmla="*/ 402 h 684"/>
                <a:gd name="T44" fmla="*/ 318 w 931"/>
                <a:gd name="T45" fmla="*/ 282 h 684"/>
                <a:gd name="T46" fmla="*/ 396 w 931"/>
                <a:gd name="T47" fmla="*/ 282 h 684"/>
                <a:gd name="T48" fmla="*/ 396 w 931"/>
                <a:gd name="T49" fmla="*/ 402 h 684"/>
                <a:gd name="T50" fmla="*/ 613 w 931"/>
                <a:gd name="T51" fmla="*/ 402 h 684"/>
                <a:gd name="T52" fmla="*/ 613 w 931"/>
                <a:gd name="T53" fmla="*/ 402 h 684"/>
                <a:gd name="T54" fmla="*/ 536 w 931"/>
                <a:gd name="T55" fmla="*/ 402 h 684"/>
                <a:gd name="T56" fmla="*/ 536 w 931"/>
                <a:gd name="T57" fmla="*/ 282 h 684"/>
                <a:gd name="T58" fmla="*/ 613 w 931"/>
                <a:gd name="T59" fmla="*/ 282 h 684"/>
                <a:gd name="T60" fmla="*/ 613 w 931"/>
                <a:gd name="T61" fmla="*/ 402 h 684"/>
                <a:gd name="T62" fmla="*/ 831 w 931"/>
                <a:gd name="T63" fmla="*/ 402 h 684"/>
                <a:gd name="T64" fmla="*/ 831 w 931"/>
                <a:gd name="T65" fmla="*/ 402 h 684"/>
                <a:gd name="T66" fmla="*/ 754 w 931"/>
                <a:gd name="T67" fmla="*/ 402 h 684"/>
                <a:gd name="T68" fmla="*/ 754 w 931"/>
                <a:gd name="T69" fmla="*/ 282 h 684"/>
                <a:gd name="T70" fmla="*/ 831 w 931"/>
                <a:gd name="T71" fmla="*/ 282 h 684"/>
                <a:gd name="T72" fmla="*/ 831 w 931"/>
                <a:gd name="T73" fmla="*/ 402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1" h="684">
                  <a:moveTo>
                    <a:pt x="678" y="173"/>
                  </a:moveTo>
                  <a:lnTo>
                    <a:pt x="678" y="0"/>
                  </a:lnTo>
                  <a:lnTo>
                    <a:pt x="455" y="157"/>
                  </a:lnTo>
                  <a:lnTo>
                    <a:pt x="455" y="0"/>
                  </a:lnTo>
                  <a:lnTo>
                    <a:pt x="231" y="157"/>
                  </a:lnTo>
                  <a:lnTo>
                    <a:pt x="231" y="0"/>
                  </a:lnTo>
                  <a:lnTo>
                    <a:pt x="0" y="163"/>
                  </a:lnTo>
                  <a:lnTo>
                    <a:pt x="0" y="173"/>
                  </a:lnTo>
                  <a:lnTo>
                    <a:pt x="0" y="668"/>
                  </a:lnTo>
                  <a:lnTo>
                    <a:pt x="0" y="684"/>
                  </a:lnTo>
                  <a:lnTo>
                    <a:pt x="931" y="684"/>
                  </a:lnTo>
                  <a:lnTo>
                    <a:pt x="931" y="173"/>
                  </a:lnTo>
                  <a:lnTo>
                    <a:pt x="678" y="173"/>
                  </a:lnTo>
                  <a:close/>
                  <a:moveTo>
                    <a:pt x="178" y="402"/>
                  </a:moveTo>
                  <a:lnTo>
                    <a:pt x="178" y="402"/>
                  </a:lnTo>
                  <a:lnTo>
                    <a:pt x="100" y="402"/>
                  </a:lnTo>
                  <a:lnTo>
                    <a:pt x="100" y="282"/>
                  </a:lnTo>
                  <a:lnTo>
                    <a:pt x="178" y="282"/>
                  </a:lnTo>
                  <a:lnTo>
                    <a:pt x="178" y="402"/>
                  </a:lnTo>
                  <a:close/>
                  <a:moveTo>
                    <a:pt x="396" y="402"/>
                  </a:moveTo>
                  <a:lnTo>
                    <a:pt x="396" y="402"/>
                  </a:lnTo>
                  <a:lnTo>
                    <a:pt x="318" y="402"/>
                  </a:lnTo>
                  <a:lnTo>
                    <a:pt x="318" y="282"/>
                  </a:lnTo>
                  <a:lnTo>
                    <a:pt x="396" y="282"/>
                  </a:lnTo>
                  <a:lnTo>
                    <a:pt x="396" y="402"/>
                  </a:lnTo>
                  <a:close/>
                  <a:moveTo>
                    <a:pt x="613" y="402"/>
                  </a:moveTo>
                  <a:lnTo>
                    <a:pt x="613" y="402"/>
                  </a:lnTo>
                  <a:lnTo>
                    <a:pt x="536" y="402"/>
                  </a:lnTo>
                  <a:lnTo>
                    <a:pt x="536" y="282"/>
                  </a:lnTo>
                  <a:lnTo>
                    <a:pt x="613" y="282"/>
                  </a:lnTo>
                  <a:lnTo>
                    <a:pt x="613" y="402"/>
                  </a:lnTo>
                  <a:close/>
                  <a:moveTo>
                    <a:pt x="831" y="402"/>
                  </a:moveTo>
                  <a:lnTo>
                    <a:pt x="831" y="402"/>
                  </a:lnTo>
                  <a:lnTo>
                    <a:pt x="754" y="402"/>
                  </a:lnTo>
                  <a:lnTo>
                    <a:pt x="754" y="282"/>
                  </a:lnTo>
                  <a:lnTo>
                    <a:pt x="831" y="282"/>
                  </a:lnTo>
                  <a:lnTo>
                    <a:pt x="831" y="4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335"/>
            <p:cNvSpPr>
              <a:spLocks noEditPoints="1"/>
            </p:cNvSpPr>
            <p:nvPr/>
          </p:nvSpPr>
          <p:spPr bwMode="auto">
            <a:xfrm>
              <a:off x="2589213" y="136525"/>
              <a:ext cx="42863" cy="268288"/>
            </a:xfrm>
            <a:custGeom>
              <a:avLst/>
              <a:gdLst>
                <a:gd name="T0" fmla="*/ 118 w 119"/>
                <a:gd name="T1" fmla="*/ 34 h 747"/>
                <a:gd name="T2" fmla="*/ 59 w 119"/>
                <a:gd name="T3" fmla="*/ 0 h 747"/>
                <a:gd name="T4" fmla="*/ 1 w 119"/>
                <a:gd name="T5" fmla="*/ 34 h 747"/>
                <a:gd name="T6" fmla="*/ 0 w 119"/>
                <a:gd name="T7" fmla="*/ 747 h 747"/>
                <a:gd name="T8" fmla="*/ 119 w 119"/>
                <a:gd name="T9" fmla="*/ 747 h 747"/>
                <a:gd name="T10" fmla="*/ 118 w 119"/>
                <a:gd name="T11" fmla="*/ 34 h 747"/>
                <a:gd name="T12" fmla="*/ 59 w 119"/>
                <a:gd name="T13" fmla="*/ 12 h 747"/>
                <a:gd name="T14" fmla="*/ 59 w 119"/>
                <a:gd name="T15" fmla="*/ 12 h 747"/>
                <a:gd name="T16" fmla="*/ 104 w 119"/>
                <a:gd name="T17" fmla="*/ 40 h 747"/>
                <a:gd name="T18" fmla="*/ 59 w 119"/>
                <a:gd name="T19" fmla="*/ 67 h 747"/>
                <a:gd name="T20" fmla="*/ 14 w 119"/>
                <a:gd name="T21" fmla="*/ 40 h 747"/>
                <a:gd name="T22" fmla="*/ 59 w 119"/>
                <a:gd name="T23" fmla="*/ 12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747">
                  <a:moveTo>
                    <a:pt x="118" y="34"/>
                  </a:moveTo>
                  <a:cubicBezTo>
                    <a:pt x="114" y="14"/>
                    <a:pt x="89" y="0"/>
                    <a:pt x="59" y="0"/>
                  </a:cubicBezTo>
                  <a:cubicBezTo>
                    <a:pt x="30" y="0"/>
                    <a:pt x="5" y="14"/>
                    <a:pt x="1" y="34"/>
                  </a:cubicBezTo>
                  <a:cubicBezTo>
                    <a:pt x="0" y="31"/>
                    <a:pt x="0" y="747"/>
                    <a:pt x="0" y="747"/>
                  </a:cubicBezTo>
                  <a:lnTo>
                    <a:pt x="119" y="747"/>
                  </a:lnTo>
                  <a:cubicBezTo>
                    <a:pt x="119" y="747"/>
                    <a:pt x="119" y="31"/>
                    <a:pt x="118" y="34"/>
                  </a:cubicBezTo>
                  <a:close/>
                  <a:moveTo>
                    <a:pt x="59" y="12"/>
                  </a:moveTo>
                  <a:lnTo>
                    <a:pt x="59" y="12"/>
                  </a:lnTo>
                  <a:cubicBezTo>
                    <a:pt x="84" y="12"/>
                    <a:pt x="104" y="24"/>
                    <a:pt x="104" y="40"/>
                  </a:cubicBezTo>
                  <a:cubicBezTo>
                    <a:pt x="104" y="55"/>
                    <a:pt x="84" y="67"/>
                    <a:pt x="59" y="67"/>
                  </a:cubicBezTo>
                  <a:cubicBezTo>
                    <a:pt x="35" y="67"/>
                    <a:pt x="14" y="55"/>
                    <a:pt x="14" y="40"/>
                  </a:cubicBezTo>
                  <a:cubicBezTo>
                    <a:pt x="14" y="24"/>
                    <a:pt x="35" y="12"/>
                    <a:pt x="5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336"/>
            <p:cNvSpPr>
              <a:spLocks noEditPoints="1"/>
            </p:cNvSpPr>
            <p:nvPr/>
          </p:nvSpPr>
          <p:spPr bwMode="auto">
            <a:xfrm>
              <a:off x="2654300" y="136525"/>
              <a:ext cx="42863" cy="268288"/>
            </a:xfrm>
            <a:custGeom>
              <a:avLst/>
              <a:gdLst>
                <a:gd name="T0" fmla="*/ 118 w 119"/>
                <a:gd name="T1" fmla="*/ 34 h 747"/>
                <a:gd name="T2" fmla="*/ 59 w 119"/>
                <a:gd name="T3" fmla="*/ 0 h 747"/>
                <a:gd name="T4" fmla="*/ 0 w 119"/>
                <a:gd name="T5" fmla="*/ 34 h 747"/>
                <a:gd name="T6" fmla="*/ 0 w 119"/>
                <a:gd name="T7" fmla="*/ 747 h 747"/>
                <a:gd name="T8" fmla="*/ 119 w 119"/>
                <a:gd name="T9" fmla="*/ 747 h 747"/>
                <a:gd name="T10" fmla="*/ 118 w 119"/>
                <a:gd name="T11" fmla="*/ 34 h 747"/>
                <a:gd name="T12" fmla="*/ 59 w 119"/>
                <a:gd name="T13" fmla="*/ 12 h 747"/>
                <a:gd name="T14" fmla="*/ 59 w 119"/>
                <a:gd name="T15" fmla="*/ 12 h 747"/>
                <a:gd name="T16" fmla="*/ 104 w 119"/>
                <a:gd name="T17" fmla="*/ 40 h 747"/>
                <a:gd name="T18" fmla="*/ 59 w 119"/>
                <a:gd name="T19" fmla="*/ 67 h 747"/>
                <a:gd name="T20" fmla="*/ 14 w 119"/>
                <a:gd name="T21" fmla="*/ 40 h 747"/>
                <a:gd name="T22" fmla="*/ 59 w 119"/>
                <a:gd name="T23" fmla="*/ 12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747">
                  <a:moveTo>
                    <a:pt x="118" y="34"/>
                  </a:moveTo>
                  <a:cubicBezTo>
                    <a:pt x="113" y="14"/>
                    <a:pt x="89" y="0"/>
                    <a:pt x="59" y="0"/>
                  </a:cubicBezTo>
                  <a:cubicBezTo>
                    <a:pt x="29" y="0"/>
                    <a:pt x="5" y="14"/>
                    <a:pt x="0" y="34"/>
                  </a:cubicBezTo>
                  <a:cubicBezTo>
                    <a:pt x="0" y="31"/>
                    <a:pt x="0" y="747"/>
                    <a:pt x="0" y="747"/>
                  </a:cubicBezTo>
                  <a:lnTo>
                    <a:pt x="119" y="747"/>
                  </a:lnTo>
                  <a:cubicBezTo>
                    <a:pt x="119" y="747"/>
                    <a:pt x="118" y="31"/>
                    <a:pt x="118" y="34"/>
                  </a:cubicBezTo>
                  <a:close/>
                  <a:moveTo>
                    <a:pt x="59" y="12"/>
                  </a:moveTo>
                  <a:lnTo>
                    <a:pt x="59" y="12"/>
                  </a:lnTo>
                  <a:cubicBezTo>
                    <a:pt x="84" y="12"/>
                    <a:pt x="104" y="24"/>
                    <a:pt x="104" y="40"/>
                  </a:cubicBezTo>
                  <a:cubicBezTo>
                    <a:pt x="104" y="55"/>
                    <a:pt x="84" y="67"/>
                    <a:pt x="59" y="67"/>
                  </a:cubicBezTo>
                  <a:cubicBezTo>
                    <a:pt x="34" y="67"/>
                    <a:pt x="14" y="55"/>
                    <a:pt x="14" y="40"/>
                  </a:cubicBezTo>
                  <a:cubicBezTo>
                    <a:pt x="14" y="24"/>
                    <a:pt x="34" y="12"/>
                    <a:pt x="5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337"/>
            <p:cNvSpPr>
              <a:spLocks noChangeArrowheads="1"/>
            </p:cNvSpPr>
            <p:nvPr/>
          </p:nvSpPr>
          <p:spPr bwMode="auto">
            <a:xfrm>
              <a:off x="2540000" y="333375"/>
              <a:ext cx="139700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338"/>
            <p:cNvSpPr>
              <a:spLocks/>
            </p:cNvSpPr>
            <p:nvPr/>
          </p:nvSpPr>
          <p:spPr bwMode="auto">
            <a:xfrm>
              <a:off x="2484438" y="55563"/>
              <a:ext cx="130175" cy="109538"/>
            </a:xfrm>
            <a:custGeom>
              <a:avLst/>
              <a:gdLst>
                <a:gd name="T0" fmla="*/ 257 w 362"/>
                <a:gd name="T1" fmla="*/ 0 h 307"/>
                <a:gd name="T2" fmla="*/ 0 w 362"/>
                <a:gd name="T3" fmla="*/ 0 h 307"/>
                <a:gd name="T4" fmla="*/ 6 w 362"/>
                <a:gd name="T5" fmla="*/ 23 h 307"/>
                <a:gd name="T6" fmla="*/ 257 w 362"/>
                <a:gd name="T7" fmla="*/ 23 h 307"/>
                <a:gd name="T8" fmla="*/ 339 w 362"/>
                <a:gd name="T9" fmla="*/ 104 h 307"/>
                <a:gd name="T10" fmla="*/ 339 w 362"/>
                <a:gd name="T11" fmla="*/ 307 h 307"/>
                <a:gd name="T12" fmla="*/ 362 w 362"/>
                <a:gd name="T13" fmla="*/ 307 h 307"/>
                <a:gd name="T14" fmla="*/ 362 w 362"/>
                <a:gd name="T15" fmla="*/ 104 h 307"/>
                <a:gd name="T16" fmla="*/ 257 w 362"/>
                <a:gd name="T17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307">
                  <a:moveTo>
                    <a:pt x="257" y="0"/>
                  </a:moveTo>
                  <a:lnTo>
                    <a:pt x="0" y="0"/>
                  </a:lnTo>
                  <a:cubicBezTo>
                    <a:pt x="2" y="7"/>
                    <a:pt x="4" y="15"/>
                    <a:pt x="6" y="23"/>
                  </a:cubicBezTo>
                  <a:lnTo>
                    <a:pt x="257" y="23"/>
                  </a:lnTo>
                  <a:cubicBezTo>
                    <a:pt x="302" y="23"/>
                    <a:pt x="339" y="59"/>
                    <a:pt x="339" y="104"/>
                  </a:cubicBezTo>
                  <a:lnTo>
                    <a:pt x="339" y="307"/>
                  </a:lnTo>
                  <a:lnTo>
                    <a:pt x="362" y="307"/>
                  </a:lnTo>
                  <a:lnTo>
                    <a:pt x="362" y="104"/>
                  </a:lnTo>
                  <a:cubicBezTo>
                    <a:pt x="362" y="47"/>
                    <a:pt x="315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339"/>
            <p:cNvSpPr>
              <a:spLocks/>
            </p:cNvSpPr>
            <p:nvPr/>
          </p:nvSpPr>
          <p:spPr bwMode="auto">
            <a:xfrm>
              <a:off x="2190750" y="55563"/>
              <a:ext cx="144463" cy="7938"/>
            </a:xfrm>
            <a:custGeom>
              <a:avLst/>
              <a:gdLst>
                <a:gd name="T0" fmla="*/ 399 w 399"/>
                <a:gd name="T1" fmla="*/ 0 h 23"/>
                <a:gd name="T2" fmla="*/ 1 w 399"/>
                <a:gd name="T3" fmla="*/ 0 h 23"/>
                <a:gd name="T4" fmla="*/ 0 w 399"/>
                <a:gd name="T5" fmla="*/ 0 h 23"/>
                <a:gd name="T6" fmla="*/ 0 w 399"/>
                <a:gd name="T7" fmla="*/ 23 h 23"/>
                <a:gd name="T8" fmla="*/ 1 w 399"/>
                <a:gd name="T9" fmla="*/ 23 h 23"/>
                <a:gd name="T10" fmla="*/ 392 w 399"/>
                <a:gd name="T11" fmla="*/ 23 h 23"/>
                <a:gd name="T12" fmla="*/ 399 w 39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23">
                  <a:moveTo>
                    <a:pt x="399" y="0"/>
                  </a:moveTo>
                  <a:lnTo>
                    <a:pt x="1" y="0"/>
                  </a:lnTo>
                  <a:cubicBezTo>
                    <a:pt x="1" y="0"/>
                    <a:pt x="0" y="0"/>
                    <a:pt x="0" y="0"/>
                  </a:cubicBezTo>
                  <a:lnTo>
                    <a:pt x="0" y="23"/>
                  </a:lnTo>
                  <a:cubicBezTo>
                    <a:pt x="0" y="23"/>
                    <a:pt x="1" y="23"/>
                    <a:pt x="1" y="23"/>
                  </a:cubicBezTo>
                  <a:lnTo>
                    <a:pt x="392" y="23"/>
                  </a:lnTo>
                  <a:cubicBezTo>
                    <a:pt x="394" y="15"/>
                    <a:pt x="396" y="7"/>
                    <a:pt x="3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340"/>
            <p:cNvSpPr>
              <a:spLocks noEditPoints="1"/>
            </p:cNvSpPr>
            <p:nvPr/>
          </p:nvSpPr>
          <p:spPr bwMode="auto">
            <a:xfrm>
              <a:off x="2322513" y="-7938"/>
              <a:ext cx="174625" cy="134938"/>
            </a:xfrm>
            <a:custGeom>
              <a:avLst/>
              <a:gdLst>
                <a:gd name="T0" fmla="*/ 444 w 484"/>
                <a:gd name="T1" fmla="*/ 376 h 376"/>
                <a:gd name="T2" fmla="*/ 40 w 484"/>
                <a:gd name="T3" fmla="*/ 376 h 376"/>
                <a:gd name="T4" fmla="*/ 33 w 484"/>
                <a:gd name="T5" fmla="*/ 364 h 376"/>
                <a:gd name="T6" fmla="*/ 0 w 484"/>
                <a:gd name="T7" fmla="*/ 242 h 376"/>
                <a:gd name="T8" fmla="*/ 242 w 484"/>
                <a:gd name="T9" fmla="*/ 0 h 376"/>
                <a:gd name="T10" fmla="*/ 484 w 484"/>
                <a:gd name="T11" fmla="*/ 242 h 376"/>
                <a:gd name="T12" fmla="*/ 451 w 484"/>
                <a:gd name="T13" fmla="*/ 364 h 376"/>
                <a:gd name="T14" fmla="*/ 444 w 484"/>
                <a:gd name="T15" fmla="*/ 376 h 376"/>
                <a:gd name="T16" fmla="*/ 67 w 484"/>
                <a:gd name="T17" fmla="*/ 329 h 376"/>
                <a:gd name="T18" fmla="*/ 67 w 484"/>
                <a:gd name="T19" fmla="*/ 329 h 376"/>
                <a:gd name="T20" fmla="*/ 417 w 484"/>
                <a:gd name="T21" fmla="*/ 329 h 376"/>
                <a:gd name="T22" fmla="*/ 437 w 484"/>
                <a:gd name="T23" fmla="*/ 242 h 376"/>
                <a:gd name="T24" fmla="*/ 242 w 484"/>
                <a:gd name="T25" fmla="*/ 46 h 376"/>
                <a:gd name="T26" fmla="*/ 46 w 484"/>
                <a:gd name="T27" fmla="*/ 242 h 376"/>
                <a:gd name="T28" fmla="*/ 67 w 484"/>
                <a:gd name="T29" fmla="*/ 32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4" h="376">
                  <a:moveTo>
                    <a:pt x="444" y="376"/>
                  </a:moveTo>
                  <a:lnTo>
                    <a:pt x="40" y="376"/>
                  </a:lnTo>
                  <a:lnTo>
                    <a:pt x="33" y="364"/>
                  </a:lnTo>
                  <a:cubicBezTo>
                    <a:pt x="11" y="327"/>
                    <a:pt x="0" y="285"/>
                    <a:pt x="0" y="242"/>
                  </a:cubicBezTo>
                  <a:cubicBezTo>
                    <a:pt x="0" y="108"/>
                    <a:pt x="108" y="0"/>
                    <a:pt x="242" y="0"/>
                  </a:cubicBezTo>
                  <a:cubicBezTo>
                    <a:pt x="375" y="0"/>
                    <a:pt x="484" y="108"/>
                    <a:pt x="484" y="242"/>
                  </a:cubicBezTo>
                  <a:cubicBezTo>
                    <a:pt x="484" y="285"/>
                    <a:pt x="472" y="327"/>
                    <a:pt x="451" y="364"/>
                  </a:cubicBezTo>
                  <a:lnTo>
                    <a:pt x="444" y="376"/>
                  </a:lnTo>
                  <a:close/>
                  <a:moveTo>
                    <a:pt x="67" y="329"/>
                  </a:moveTo>
                  <a:lnTo>
                    <a:pt x="67" y="329"/>
                  </a:lnTo>
                  <a:lnTo>
                    <a:pt x="417" y="329"/>
                  </a:lnTo>
                  <a:cubicBezTo>
                    <a:pt x="430" y="302"/>
                    <a:pt x="437" y="272"/>
                    <a:pt x="437" y="242"/>
                  </a:cubicBezTo>
                  <a:cubicBezTo>
                    <a:pt x="437" y="134"/>
                    <a:pt x="350" y="46"/>
                    <a:pt x="242" y="46"/>
                  </a:cubicBezTo>
                  <a:cubicBezTo>
                    <a:pt x="134" y="46"/>
                    <a:pt x="46" y="134"/>
                    <a:pt x="46" y="242"/>
                  </a:cubicBezTo>
                  <a:cubicBezTo>
                    <a:pt x="46" y="272"/>
                    <a:pt x="53" y="302"/>
                    <a:pt x="67" y="3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Oval 341"/>
            <p:cNvSpPr>
              <a:spLocks noChangeArrowheads="1"/>
            </p:cNvSpPr>
            <p:nvPr/>
          </p:nvSpPr>
          <p:spPr bwMode="auto">
            <a:xfrm>
              <a:off x="2384425" y="112713"/>
              <a:ext cx="50800" cy="33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342"/>
            <p:cNvSpPr>
              <a:spLocks/>
            </p:cNvSpPr>
            <p:nvPr/>
          </p:nvSpPr>
          <p:spPr bwMode="auto">
            <a:xfrm>
              <a:off x="2405063" y="28575"/>
              <a:ext cx="38100" cy="73025"/>
            </a:xfrm>
            <a:custGeom>
              <a:avLst/>
              <a:gdLst>
                <a:gd name="T0" fmla="*/ 20 w 108"/>
                <a:gd name="T1" fmla="*/ 201 h 201"/>
                <a:gd name="T2" fmla="*/ 12 w 108"/>
                <a:gd name="T3" fmla="*/ 199 h 201"/>
                <a:gd name="T4" fmla="*/ 4 w 108"/>
                <a:gd name="T5" fmla="*/ 173 h 201"/>
                <a:gd name="T6" fmla="*/ 74 w 108"/>
                <a:gd name="T7" fmla="*/ 13 h 201"/>
                <a:gd name="T8" fmla="*/ 97 w 108"/>
                <a:gd name="T9" fmla="*/ 5 h 201"/>
                <a:gd name="T10" fmla="*/ 104 w 108"/>
                <a:gd name="T11" fmla="*/ 31 h 201"/>
                <a:gd name="T12" fmla="*/ 35 w 108"/>
                <a:gd name="T13" fmla="*/ 190 h 201"/>
                <a:gd name="T14" fmla="*/ 20 w 108"/>
                <a:gd name="T1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201">
                  <a:moveTo>
                    <a:pt x="20" y="201"/>
                  </a:moveTo>
                  <a:cubicBezTo>
                    <a:pt x="17" y="201"/>
                    <a:pt x="14" y="200"/>
                    <a:pt x="12" y="199"/>
                  </a:cubicBezTo>
                  <a:cubicBezTo>
                    <a:pt x="4" y="194"/>
                    <a:pt x="0" y="183"/>
                    <a:pt x="4" y="173"/>
                  </a:cubicBezTo>
                  <a:lnTo>
                    <a:pt x="74" y="13"/>
                  </a:lnTo>
                  <a:cubicBezTo>
                    <a:pt x="78" y="4"/>
                    <a:pt x="88" y="0"/>
                    <a:pt x="97" y="5"/>
                  </a:cubicBezTo>
                  <a:cubicBezTo>
                    <a:pt x="105" y="9"/>
                    <a:pt x="108" y="21"/>
                    <a:pt x="104" y="31"/>
                  </a:cubicBezTo>
                  <a:lnTo>
                    <a:pt x="35" y="190"/>
                  </a:lnTo>
                  <a:cubicBezTo>
                    <a:pt x="32" y="197"/>
                    <a:pt x="26" y="201"/>
                    <a:pt x="20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Rectangle 343"/>
            <p:cNvSpPr>
              <a:spLocks noChangeArrowheads="1"/>
            </p:cNvSpPr>
            <p:nvPr/>
          </p:nvSpPr>
          <p:spPr bwMode="auto">
            <a:xfrm>
              <a:off x="2401888" y="104775"/>
              <a:ext cx="15875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344"/>
            <p:cNvSpPr>
              <a:spLocks noEditPoints="1"/>
            </p:cNvSpPr>
            <p:nvPr/>
          </p:nvSpPr>
          <p:spPr bwMode="auto">
            <a:xfrm>
              <a:off x="2330450" y="-3175"/>
              <a:ext cx="158750" cy="112713"/>
            </a:xfrm>
            <a:custGeom>
              <a:avLst/>
              <a:gdLst>
                <a:gd name="T0" fmla="*/ 387 w 443"/>
                <a:gd name="T1" fmla="*/ 279 h 311"/>
                <a:gd name="T2" fmla="*/ 19 w 443"/>
                <a:gd name="T3" fmla="*/ 310 h 311"/>
                <a:gd name="T4" fmla="*/ 56 w 443"/>
                <a:gd name="T5" fmla="*/ 279 h 311"/>
                <a:gd name="T6" fmla="*/ 436 w 443"/>
                <a:gd name="T7" fmla="*/ 278 h 311"/>
                <a:gd name="T8" fmla="*/ 394 w 443"/>
                <a:gd name="T9" fmla="*/ 253 h 311"/>
                <a:gd name="T10" fmla="*/ 7 w 443"/>
                <a:gd name="T11" fmla="*/ 278 h 311"/>
                <a:gd name="T12" fmla="*/ 49 w 443"/>
                <a:gd name="T13" fmla="*/ 253 h 311"/>
                <a:gd name="T14" fmla="*/ 442 w 443"/>
                <a:gd name="T15" fmla="*/ 244 h 311"/>
                <a:gd name="T16" fmla="*/ 397 w 443"/>
                <a:gd name="T17" fmla="*/ 226 h 311"/>
                <a:gd name="T18" fmla="*/ 1 w 443"/>
                <a:gd name="T19" fmla="*/ 244 h 311"/>
                <a:gd name="T20" fmla="*/ 47 w 443"/>
                <a:gd name="T21" fmla="*/ 225 h 311"/>
                <a:gd name="T22" fmla="*/ 397 w 443"/>
                <a:gd name="T23" fmla="*/ 212 h 311"/>
                <a:gd name="T24" fmla="*/ 441 w 443"/>
                <a:gd name="T25" fmla="*/ 193 h 311"/>
                <a:gd name="T26" fmla="*/ 47 w 443"/>
                <a:gd name="T27" fmla="*/ 212 h 311"/>
                <a:gd name="T28" fmla="*/ 2 w 443"/>
                <a:gd name="T29" fmla="*/ 192 h 311"/>
                <a:gd name="T30" fmla="*/ 393 w 443"/>
                <a:gd name="T31" fmla="*/ 185 h 311"/>
                <a:gd name="T32" fmla="*/ 434 w 443"/>
                <a:gd name="T33" fmla="*/ 159 h 311"/>
                <a:gd name="T34" fmla="*/ 51 w 443"/>
                <a:gd name="T35" fmla="*/ 185 h 311"/>
                <a:gd name="T36" fmla="*/ 9 w 443"/>
                <a:gd name="T37" fmla="*/ 158 h 311"/>
                <a:gd name="T38" fmla="*/ 385 w 443"/>
                <a:gd name="T39" fmla="*/ 159 h 311"/>
                <a:gd name="T40" fmla="*/ 422 w 443"/>
                <a:gd name="T41" fmla="*/ 127 h 311"/>
                <a:gd name="T42" fmla="*/ 58 w 443"/>
                <a:gd name="T43" fmla="*/ 159 h 311"/>
                <a:gd name="T44" fmla="*/ 22 w 443"/>
                <a:gd name="T45" fmla="*/ 126 h 311"/>
                <a:gd name="T46" fmla="*/ 374 w 443"/>
                <a:gd name="T47" fmla="*/ 135 h 311"/>
                <a:gd name="T48" fmla="*/ 405 w 443"/>
                <a:gd name="T49" fmla="*/ 97 h 311"/>
                <a:gd name="T50" fmla="*/ 70 w 443"/>
                <a:gd name="T51" fmla="*/ 134 h 311"/>
                <a:gd name="T52" fmla="*/ 39 w 443"/>
                <a:gd name="T53" fmla="*/ 97 h 311"/>
                <a:gd name="T54" fmla="*/ 358 w 443"/>
                <a:gd name="T55" fmla="*/ 112 h 311"/>
                <a:gd name="T56" fmla="*/ 383 w 443"/>
                <a:gd name="T57" fmla="*/ 70 h 311"/>
                <a:gd name="T58" fmla="*/ 85 w 443"/>
                <a:gd name="T59" fmla="*/ 112 h 311"/>
                <a:gd name="T60" fmla="*/ 60 w 443"/>
                <a:gd name="T61" fmla="*/ 70 h 311"/>
                <a:gd name="T62" fmla="*/ 340 w 443"/>
                <a:gd name="T63" fmla="*/ 92 h 311"/>
                <a:gd name="T64" fmla="*/ 358 w 443"/>
                <a:gd name="T65" fmla="*/ 47 h 311"/>
                <a:gd name="T66" fmla="*/ 104 w 443"/>
                <a:gd name="T67" fmla="*/ 92 h 311"/>
                <a:gd name="T68" fmla="*/ 86 w 443"/>
                <a:gd name="T69" fmla="*/ 47 h 311"/>
                <a:gd name="T70" fmla="*/ 318 w 443"/>
                <a:gd name="T71" fmla="*/ 76 h 311"/>
                <a:gd name="T72" fmla="*/ 329 w 443"/>
                <a:gd name="T73" fmla="*/ 28 h 311"/>
                <a:gd name="T74" fmla="*/ 126 w 443"/>
                <a:gd name="T75" fmla="*/ 75 h 311"/>
                <a:gd name="T76" fmla="*/ 115 w 443"/>
                <a:gd name="T77" fmla="*/ 28 h 311"/>
                <a:gd name="T78" fmla="*/ 295 w 443"/>
                <a:gd name="T79" fmla="*/ 62 h 311"/>
                <a:gd name="T80" fmla="*/ 298 w 443"/>
                <a:gd name="T81" fmla="*/ 14 h 311"/>
                <a:gd name="T82" fmla="*/ 149 w 443"/>
                <a:gd name="T83" fmla="*/ 62 h 311"/>
                <a:gd name="T84" fmla="*/ 146 w 443"/>
                <a:gd name="T85" fmla="*/ 13 h 311"/>
                <a:gd name="T86" fmla="*/ 269 w 443"/>
                <a:gd name="T87" fmla="*/ 53 h 311"/>
                <a:gd name="T88" fmla="*/ 265 w 443"/>
                <a:gd name="T89" fmla="*/ 4 h 311"/>
                <a:gd name="T90" fmla="*/ 175 w 443"/>
                <a:gd name="T91" fmla="*/ 53 h 311"/>
                <a:gd name="T92" fmla="*/ 179 w 443"/>
                <a:gd name="T93" fmla="*/ 4 h 311"/>
                <a:gd name="T94" fmla="*/ 242 w 443"/>
                <a:gd name="T95" fmla="*/ 48 h 311"/>
                <a:gd name="T96" fmla="*/ 231 w 443"/>
                <a:gd name="T97" fmla="*/ 0 h 311"/>
                <a:gd name="T98" fmla="*/ 202 w 443"/>
                <a:gd name="T99" fmla="*/ 48 h 311"/>
                <a:gd name="T100" fmla="*/ 213 w 443"/>
                <a:gd name="T101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3" h="311">
                  <a:moveTo>
                    <a:pt x="425" y="311"/>
                  </a:moveTo>
                  <a:lnTo>
                    <a:pt x="382" y="292"/>
                  </a:lnTo>
                  <a:cubicBezTo>
                    <a:pt x="384" y="288"/>
                    <a:pt x="386" y="284"/>
                    <a:pt x="387" y="279"/>
                  </a:cubicBezTo>
                  <a:lnTo>
                    <a:pt x="431" y="295"/>
                  </a:lnTo>
                  <a:cubicBezTo>
                    <a:pt x="429" y="300"/>
                    <a:pt x="427" y="305"/>
                    <a:pt x="425" y="311"/>
                  </a:cubicBezTo>
                  <a:close/>
                  <a:moveTo>
                    <a:pt x="19" y="310"/>
                  </a:moveTo>
                  <a:lnTo>
                    <a:pt x="19" y="310"/>
                  </a:lnTo>
                  <a:cubicBezTo>
                    <a:pt x="16" y="305"/>
                    <a:pt x="14" y="299"/>
                    <a:pt x="12" y="294"/>
                  </a:cubicBezTo>
                  <a:lnTo>
                    <a:pt x="56" y="279"/>
                  </a:lnTo>
                  <a:cubicBezTo>
                    <a:pt x="58" y="283"/>
                    <a:pt x="59" y="287"/>
                    <a:pt x="61" y="292"/>
                  </a:cubicBezTo>
                  <a:lnTo>
                    <a:pt x="19" y="310"/>
                  </a:lnTo>
                  <a:close/>
                  <a:moveTo>
                    <a:pt x="436" y="278"/>
                  </a:moveTo>
                  <a:lnTo>
                    <a:pt x="436" y="278"/>
                  </a:lnTo>
                  <a:lnTo>
                    <a:pt x="391" y="266"/>
                  </a:lnTo>
                  <a:cubicBezTo>
                    <a:pt x="392" y="262"/>
                    <a:pt x="393" y="257"/>
                    <a:pt x="394" y="253"/>
                  </a:cubicBezTo>
                  <a:lnTo>
                    <a:pt x="440" y="261"/>
                  </a:lnTo>
                  <a:cubicBezTo>
                    <a:pt x="439" y="267"/>
                    <a:pt x="438" y="273"/>
                    <a:pt x="436" y="278"/>
                  </a:cubicBezTo>
                  <a:close/>
                  <a:moveTo>
                    <a:pt x="7" y="278"/>
                  </a:moveTo>
                  <a:lnTo>
                    <a:pt x="7" y="278"/>
                  </a:lnTo>
                  <a:cubicBezTo>
                    <a:pt x="6" y="272"/>
                    <a:pt x="5" y="266"/>
                    <a:pt x="4" y="261"/>
                  </a:cubicBezTo>
                  <a:lnTo>
                    <a:pt x="49" y="253"/>
                  </a:lnTo>
                  <a:cubicBezTo>
                    <a:pt x="50" y="257"/>
                    <a:pt x="51" y="261"/>
                    <a:pt x="52" y="266"/>
                  </a:cubicBezTo>
                  <a:lnTo>
                    <a:pt x="7" y="278"/>
                  </a:lnTo>
                  <a:close/>
                  <a:moveTo>
                    <a:pt x="442" y="244"/>
                  </a:moveTo>
                  <a:lnTo>
                    <a:pt x="442" y="244"/>
                  </a:lnTo>
                  <a:lnTo>
                    <a:pt x="396" y="240"/>
                  </a:lnTo>
                  <a:cubicBezTo>
                    <a:pt x="396" y="235"/>
                    <a:pt x="397" y="230"/>
                    <a:pt x="397" y="226"/>
                  </a:cubicBezTo>
                  <a:lnTo>
                    <a:pt x="443" y="227"/>
                  </a:lnTo>
                  <a:cubicBezTo>
                    <a:pt x="443" y="233"/>
                    <a:pt x="443" y="239"/>
                    <a:pt x="442" y="244"/>
                  </a:cubicBezTo>
                  <a:close/>
                  <a:moveTo>
                    <a:pt x="1" y="244"/>
                  </a:moveTo>
                  <a:lnTo>
                    <a:pt x="1" y="244"/>
                  </a:lnTo>
                  <a:cubicBezTo>
                    <a:pt x="1" y="238"/>
                    <a:pt x="0" y="232"/>
                    <a:pt x="0" y="226"/>
                  </a:cubicBezTo>
                  <a:lnTo>
                    <a:pt x="47" y="225"/>
                  </a:lnTo>
                  <a:cubicBezTo>
                    <a:pt x="47" y="230"/>
                    <a:pt x="47" y="235"/>
                    <a:pt x="48" y="239"/>
                  </a:cubicBezTo>
                  <a:lnTo>
                    <a:pt x="1" y="244"/>
                  </a:lnTo>
                  <a:close/>
                  <a:moveTo>
                    <a:pt x="397" y="212"/>
                  </a:moveTo>
                  <a:lnTo>
                    <a:pt x="397" y="212"/>
                  </a:lnTo>
                  <a:cubicBezTo>
                    <a:pt x="396" y="208"/>
                    <a:pt x="396" y="203"/>
                    <a:pt x="395" y="199"/>
                  </a:cubicBezTo>
                  <a:lnTo>
                    <a:pt x="441" y="193"/>
                  </a:lnTo>
                  <a:cubicBezTo>
                    <a:pt x="442" y="198"/>
                    <a:pt x="443" y="204"/>
                    <a:pt x="443" y="210"/>
                  </a:cubicBezTo>
                  <a:lnTo>
                    <a:pt x="397" y="212"/>
                  </a:lnTo>
                  <a:close/>
                  <a:moveTo>
                    <a:pt x="47" y="212"/>
                  </a:moveTo>
                  <a:lnTo>
                    <a:pt x="47" y="212"/>
                  </a:lnTo>
                  <a:lnTo>
                    <a:pt x="1" y="209"/>
                  </a:lnTo>
                  <a:cubicBezTo>
                    <a:pt x="1" y="204"/>
                    <a:pt x="1" y="198"/>
                    <a:pt x="2" y="192"/>
                  </a:cubicBezTo>
                  <a:lnTo>
                    <a:pt x="48" y="198"/>
                  </a:lnTo>
                  <a:cubicBezTo>
                    <a:pt x="48" y="203"/>
                    <a:pt x="47" y="207"/>
                    <a:pt x="47" y="212"/>
                  </a:cubicBezTo>
                  <a:close/>
                  <a:moveTo>
                    <a:pt x="393" y="185"/>
                  </a:moveTo>
                  <a:lnTo>
                    <a:pt x="393" y="185"/>
                  </a:lnTo>
                  <a:cubicBezTo>
                    <a:pt x="392" y="181"/>
                    <a:pt x="391" y="176"/>
                    <a:pt x="390" y="172"/>
                  </a:cubicBezTo>
                  <a:lnTo>
                    <a:pt x="434" y="159"/>
                  </a:lnTo>
                  <a:cubicBezTo>
                    <a:pt x="436" y="164"/>
                    <a:pt x="437" y="170"/>
                    <a:pt x="439" y="176"/>
                  </a:cubicBezTo>
                  <a:lnTo>
                    <a:pt x="393" y="185"/>
                  </a:lnTo>
                  <a:close/>
                  <a:moveTo>
                    <a:pt x="51" y="185"/>
                  </a:moveTo>
                  <a:lnTo>
                    <a:pt x="51" y="185"/>
                  </a:lnTo>
                  <a:lnTo>
                    <a:pt x="5" y="175"/>
                  </a:lnTo>
                  <a:cubicBezTo>
                    <a:pt x="6" y="170"/>
                    <a:pt x="8" y="164"/>
                    <a:pt x="9" y="158"/>
                  </a:cubicBezTo>
                  <a:lnTo>
                    <a:pt x="54" y="172"/>
                  </a:lnTo>
                  <a:cubicBezTo>
                    <a:pt x="53" y="176"/>
                    <a:pt x="52" y="180"/>
                    <a:pt x="51" y="185"/>
                  </a:cubicBezTo>
                  <a:close/>
                  <a:moveTo>
                    <a:pt x="385" y="159"/>
                  </a:moveTo>
                  <a:lnTo>
                    <a:pt x="385" y="159"/>
                  </a:lnTo>
                  <a:cubicBezTo>
                    <a:pt x="384" y="155"/>
                    <a:pt x="382" y="151"/>
                    <a:pt x="380" y="147"/>
                  </a:cubicBezTo>
                  <a:lnTo>
                    <a:pt x="422" y="127"/>
                  </a:lnTo>
                  <a:cubicBezTo>
                    <a:pt x="425" y="132"/>
                    <a:pt x="427" y="137"/>
                    <a:pt x="429" y="143"/>
                  </a:cubicBezTo>
                  <a:lnTo>
                    <a:pt x="385" y="159"/>
                  </a:lnTo>
                  <a:close/>
                  <a:moveTo>
                    <a:pt x="58" y="159"/>
                  </a:moveTo>
                  <a:lnTo>
                    <a:pt x="58" y="159"/>
                  </a:lnTo>
                  <a:lnTo>
                    <a:pt x="15" y="142"/>
                  </a:lnTo>
                  <a:cubicBezTo>
                    <a:pt x="17" y="137"/>
                    <a:pt x="19" y="131"/>
                    <a:pt x="22" y="126"/>
                  </a:cubicBezTo>
                  <a:lnTo>
                    <a:pt x="64" y="146"/>
                  </a:lnTo>
                  <a:cubicBezTo>
                    <a:pt x="62" y="150"/>
                    <a:pt x="60" y="155"/>
                    <a:pt x="58" y="159"/>
                  </a:cubicBezTo>
                  <a:close/>
                  <a:moveTo>
                    <a:pt x="374" y="135"/>
                  </a:moveTo>
                  <a:lnTo>
                    <a:pt x="374" y="135"/>
                  </a:lnTo>
                  <a:cubicBezTo>
                    <a:pt x="371" y="131"/>
                    <a:pt x="369" y="127"/>
                    <a:pt x="366" y="123"/>
                  </a:cubicBezTo>
                  <a:lnTo>
                    <a:pt x="405" y="97"/>
                  </a:lnTo>
                  <a:cubicBezTo>
                    <a:pt x="408" y="102"/>
                    <a:pt x="411" y="107"/>
                    <a:pt x="414" y="112"/>
                  </a:cubicBezTo>
                  <a:lnTo>
                    <a:pt x="374" y="135"/>
                  </a:lnTo>
                  <a:close/>
                  <a:moveTo>
                    <a:pt x="70" y="134"/>
                  </a:moveTo>
                  <a:lnTo>
                    <a:pt x="70" y="134"/>
                  </a:lnTo>
                  <a:lnTo>
                    <a:pt x="30" y="111"/>
                  </a:lnTo>
                  <a:cubicBezTo>
                    <a:pt x="33" y="106"/>
                    <a:pt x="36" y="101"/>
                    <a:pt x="39" y="97"/>
                  </a:cubicBezTo>
                  <a:lnTo>
                    <a:pt x="77" y="123"/>
                  </a:lnTo>
                  <a:cubicBezTo>
                    <a:pt x="75" y="127"/>
                    <a:pt x="72" y="130"/>
                    <a:pt x="70" y="134"/>
                  </a:cubicBezTo>
                  <a:close/>
                  <a:moveTo>
                    <a:pt x="358" y="112"/>
                  </a:moveTo>
                  <a:lnTo>
                    <a:pt x="358" y="112"/>
                  </a:lnTo>
                  <a:cubicBezTo>
                    <a:pt x="356" y="109"/>
                    <a:pt x="353" y="105"/>
                    <a:pt x="349" y="102"/>
                  </a:cubicBezTo>
                  <a:lnTo>
                    <a:pt x="383" y="70"/>
                  </a:lnTo>
                  <a:cubicBezTo>
                    <a:pt x="387" y="74"/>
                    <a:pt x="391" y="79"/>
                    <a:pt x="395" y="83"/>
                  </a:cubicBezTo>
                  <a:lnTo>
                    <a:pt x="358" y="112"/>
                  </a:lnTo>
                  <a:close/>
                  <a:moveTo>
                    <a:pt x="85" y="112"/>
                  </a:moveTo>
                  <a:lnTo>
                    <a:pt x="85" y="112"/>
                  </a:lnTo>
                  <a:lnTo>
                    <a:pt x="49" y="83"/>
                  </a:lnTo>
                  <a:cubicBezTo>
                    <a:pt x="53" y="78"/>
                    <a:pt x="57" y="74"/>
                    <a:pt x="60" y="70"/>
                  </a:cubicBezTo>
                  <a:lnTo>
                    <a:pt x="94" y="102"/>
                  </a:lnTo>
                  <a:cubicBezTo>
                    <a:pt x="91" y="105"/>
                    <a:pt x="88" y="108"/>
                    <a:pt x="85" y="112"/>
                  </a:cubicBezTo>
                  <a:close/>
                  <a:moveTo>
                    <a:pt x="340" y="92"/>
                  </a:moveTo>
                  <a:lnTo>
                    <a:pt x="340" y="92"/>
                  </a:lnTo>
                  <a:cubicBezTo>
                    <a:pt x="336" y="89"/>
                    <a:pt x="333" y="86"/>
                    <a:pt x="329" y="84"/>
                  </a:cubicBezTo>
                  <a:lnTo>
                    <a:pt x="358" y="47"/>
                  </a:lnTo>
                  <a:cubicBezTo>
                    <a:pt x="363" y="50"/>
                    <a:pt x="367" y="54"/>
                    <a:pt x="371" y="58"/>
                  </a:cubicBezTo>
                  <a:lnTo>
                    <a:pt x="340" y="92"/>
                  </a:lnTo>
                  <a:close/>
                  <a:moveTo>
                    <a:pt x="104" y="92"/>
                  </a:moveTo>
                  <a:lnTo>
                    <a:pt x="104" y="92"/>
                  </a:lnTo>
                  <a:lnTo>
                    <a:pt x="73" y="58"/>
                  </a:lnTo>
                  <a:cubicBezTo>
                    <a:pt x="77" y="54"/>
                    <a:pt x="81" y="50"/>
                    <a:pt x="86" y="47"/>
                  </a:cubicBezTo>
                  <a:lnTo>
                    <a:pt x="115" y="83"/>
                  </a:lnTo>
                  <a:cubicBezTo>
                    <a:pt x="111" y="86"/>
                    <a:pt x="107" y="89"/>
                    <a:pt x="104" y="92"/>
                  </a:cubicBezTo>
                  <a:close/>
                  <a:moveTo>
                    <a:pt x="318" y="76"/>
                  </a:moveTo>
                  <a:lnTo>
                    <a:pt x="318" y="76"/>
                  </a:lnTo>
                  <a:cubicBezTo>
                    <a:pt x="315" y="73"/>
                    <a:pt x="311" y="71"/>
                    <a:pt x="307" y="69"/>
                  </a:cubicBezTo>
                  <a:lnTo>
                    <a:pt x="329" y="28"/>
                  </a:lnTo>
                  <a:cubicBezTo>
                    <a:pt x="334" y="31"/>
                    <a:pt x="339" y="34"/>
                    <a:pt x="344" y="37"/>
                  </a:cubicBezTo>
                  <a:lnTo>
                    <a:pt x="318" y="76"/>
                  </a:lnTo>
                  <a:close/>
                  <a:moveTo>
                    <a:pt x="126" y="75"/>
                  </a:moveTo>
                  <a:lnTo>
                    <a:pt x="126" y="75"/>
                  </a:lnTo>
                  <a:lnTo>
                    <a:pt x="100" y="37"/>
                  </a:lnTo>
                  <a:cubicBezTo>
                    <a:pt x="105" y="33"/>
                    <a:pt x="110" y="30"/>
                    <a:pt x="115" y="28"/>
                  </a:cubicBezTo>
                  <a:lnTo>
                    <a:pt x="137" y="68"/>
                  </a:lnTo>
                  <a:cubicBezTo>
                    <a:pt x="133" y="71"/>
                    <a:pt x="129" y="73"/>
                    <a:pt x="126" y="75"/>
                  </a:cubicBezTo>
                  <a:close/>
                  <a:moveTo>
                    <a:pt x="295" y="62"/>
                  </a:moveTo>
                  <a:lnTo>
                    <a:pt x="295" y="62"/>
                  </a:lnTo>
                  <a:cubicBezTo>
                    <a:pt x="290" y="61"/>
                    <a:pt x="286" y="59"/>
                    <a:pt x="282" y="57"/>
                  </a:cubicBezTo>
                  <a:lnTo>
                    <a:pt x="298" y="14"/>
                  </a:lnTo>
                  <a:cubicBezTo>
                    <a:pt x="303" y="16"/>
                    <a:pt x="309" y="18"/>
                    <a:pt x="314" y="20"/>
                  </a:cubicBezTo>
                  <a:lnTo>
                    <a:pt x="295" y="62"/>
                  </a:lnTo>
                  <a:close/>
                  <a:moveTo>
                    <a:pt x="149" y="62"/>
                  </a:moveTo>
                  <a:lnTo>
                    <a:pt x="149" y="62"/>
                  </a:lnTo>
                  <a:lnTo>
                    <a:pt x="130" y="20"/>
                  </a:lnTo>
                  <a:cubicBezTo>
                    <a:pt x="135" y="18"/>
                    <a:pt x="141" y="15"/>
                    <a:pt x="146" y="13"/>
                  </a:cubicBezTo>
                  <a:lnTo>
                    <a:pt x="162" y="57"/>
                  </a:lnTo>
                  <a:cubicBezTo>
                    <a:pt x="158" y="59"/>
                    <a:pt x="154" y="60"/>
                    <a:pt x="149" y="62"/>
                  </a:cubicBezTo>
                  <a:close/>
                  <a:moveTo>
                    <a:pt x="269" y="53"/>
                  </a:moveTo>
                  <a:lnTo>
                    <a:pt x="269" y="53"/>
                  </a:lnTo>
                  <a:cubicBezTo>
                    <a:pt x="265" y="52"/>
                    <a:pt x="260" y="51"/>
                    <a:pt x="256" y="50"/>
                  </a:cubicBezTo>
                  <a:lnTo>
                    <a:pt x="265" y="4"/>
                  </a:lnTo>
                  <a:cubicBezTo>
                    <a:pt x="270" y="5"/>
                    <a:pt x="276" y="7"/>
                    <a:pt x="282" y="8"/>
                  </a:cubicBezTo>
                  <a:lnTo>
                    <a:pt x="269" y="53"/>
                  </a:lnTo>
                  <a:close/>
                  <a:moveTo>
                    <a:pt x="175" y="53"/>
                  </a:moveTo>
                  <a:lnTo>
                    <a:pt x="175" y="53"/>
                  </a:lnTo>
                  <a:lnTo>
                    <a:pt x="163" y="8"/>
                  </a:lnTo>
                  <a:cubicBezTo>
                    <a:pt x="168" y="7"/>
                    <a:pt x="174" y="5"/>
                    <a:pt x="179" y="4"/>
                  </a:cubicBezTo>
                  <a:lnTo>
                    <a:pt x="188" y="50"/>
                  </a:lnTo>
                  <a:cubicBezTo>
                    <a:pt x="184" y="51"/>
                    <a:pt x="179" y="52"/>
                    <a:pt x="175" y="53"/>
                  </a:cubicBezTo>
                  <a:close/>
                  <a:moveTo>
                    <a:pt x="242" y="48"/>
                  </a:moveTo>
                  <a:lnTo>
                    <a:pt x="242" y="48"/>
                  </a:lnTo>
                  <a:cubicBezTo>
                    <a:pt x="238" y="47"/>
                    <a:pt x="233" y="47"/>
                    <a:pt x="229" y="47"/>
                  </a:cubicBezTo>
                  <a:lnTo>
                    <a:pt x="231" y="0"/>
                  </a:lnTo>
                  <a:cubicBezTo>
                    <a:pt x="236" y="1"/>
                    <a:pt x="242" y="1"/>
                    <a:pt x="248" y="2"/>
                  </a:cubicBezTo>
                  <a:lnTo>
                    <a:pt x="242" y="48"/>
                  </a:lnTo>
                  <a:close/>
                  <a:moveTo>
                    <a:pt x="202" y="48"/>
                  </a:moveTo>
                  <a:lnTo>
                    <a:pt x="202" y="48"/>
                  </a:lnTo>
                  <a:lnTo>
                    <a:pt x="196" y="2"/>
                  </a:lnTo>
                  <a:cubicBezTo>
                    <a:pt x="202" y="1"/>
                    <a:pt x="208" y="0"/>
                    <a:pt x="213" y="0"/>
                  </a:cubicBezTo>
                  <a:lnTo>
                    <a:pt x="215" y="47"/>
                  </a:lnTo>
                  <a:cubicBezTo>
                    <a:pt x="211" y="47"/>
                    <a:pt x="206" y="47"/>
                    <a:pt x="202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345"/>
            <p:cNvSpPr>
              <a:spLocks noEditPoints="1"/>
            </p:cNvSpPr>
            <p:nvPr/>
          </p:nvSpPr>
          <p:spPr bwMode="auto">
            <a:xfrm>
              <a:off x="2357438" y="104775"/>
              <a:ext cx="106363" cy="17463"/>
            </a:xfrm>
            <a:custGeom>
              <a:avLst/>
              <a:gdLst>
                <a:gd name="T0" fmla="*/ 296 w 296"/>
                <a:gd name="T1" fmla="*/ 46 h 46"/>
                <a:gd name="T2" fmla="*/ 280 w 296"/>
                <a:gd name="T3" fmla="*/ 46 h 46"/>
                <a:gd name="T4" fmla="*/ 280 w 296"/>
                <a:gd name="T5" fmla="*/ 0 h 46"/>
                <a:gd name="T6" fmla="*/ 296 w 296"/>
                <a:gd name="T7" fmla="*/ 0 h 46"/>
                <a:gd name="T8" fmla="*/ 296 w 296"/>
                <a:gd name="T9" fmla="*/ 46 h 46"/>
                <a:gd name="T10" fmla="*/ 264 w 296"/>
                <a:gd name="T11" fmla="*/ 46 h 46"/>
                <a:gd name="T12" fmla="*/ 264 w 296"/>
                <a:gd name="T13" fmla="*/ 46 h 46"/>
                <a:gd name="T14" fmla="*/ 249 w 296"/>
                <a:gd name="T15" fmla="*/ 46 h 46"/>
                <a:gd name="T16" fmla="*/ 249 w 296"/>
                <a:gd name="T17" fmla="*/ 0 h 46"/>
                <a:gd name="T18" fmla="*/ 264 w 296"/>
                <a:gd name="T19" fmla="*/ 0 h 46"/>
                <a:gd name="T20" fmla="*/ 264 w 296"/>
                <a:gd name="T21" fmla="*/ 46 h 46"/>
                <a:gd name="T22" fmla="*/ 233 w 296"/>
                <a:gd name="T23" fmla="*/ 46 h 46"/>
                <a:gd name="T24" fmla="*/ 233 w 296"/>
                <a:gd name="T25" fmla="*/ 46 h 46"/>
                <a:gd name="T26" fmla="*/ 218 w 296"/>
                <a:gd name="T27" fmla="*/ 46 h 46"/>
                <a:gd name="T28" fmla="*/ 218 w 296"/>
                <a:gd name="T29" fmla="*/ 0 h 46"/>
                <a:gd name="T30" fmla="*/ 233 w 296"/>
                <a:gd name="T31" fmla="*/ 0 h 46"/>
                <a:gd name="T32" fmla="*/ 233 w 296"/>
                <a:gd name="T33" fmla="*/ 46 h 46"/>
                <a:gd name="T34" fmla="*/ 202 w 296"/>
                <a:gd name="T35" fmla="*/ 46 h 46"/>
                <a:gd name="T36" fmla="*/ 202 w 296"/>
                <a:gd name="T37" fmla="*/ 46 h 46"/>
                <a:gd name="T38" fmla="*/ 187 w 296"/>
                <a:gd name="T39" fmla="*/ 46 h 46"/>
                <a:gd name="T40" fmla="*/ 187 w 296"/>
                <a:gd name="T41" fmla="*/ 0 h 46"/>
                <a:gd name="T42" fmla="*/ 202 w 296"/>
                <a:gd name="T43" fmla="*/ 0 h 46"/>
                <a:gd name="T44" fmla="*/ 202 w 296"/>
                <a:gd name="T45" fmla="*/ 46 h 46"/>
                <a:gd name="T46" fmla="*/ 171 w 296"/>
                <a:gd name="T47" fmla="*/ 46 h 46"/>
                <a:gd name="T48" fmla="*/ 171 w 296"/>
                <a:gd name="T49" fmla="*/ 46 h 46"/>
                <a:gd name="T50" fmla="*/ 156 w 296"/>
                <a:gd name="T51" fmla="*/ 46 h 46"/>
                <a:gd name="T52" fmla="*/ 156 w 296"/>
                <a:gd name="T53" fmla="*/ 0 h 46"/>
                <a:gd name="T54" fmla="*/ 171 w 296"/>
                <a:gd name="T55" fmla="*/ 0 h 46"/>
                <a:gd name="T56" fmla="*/ 171 w 296"/>
                <a:gd name="T57" fmla="*/ 46 h 46"/>
                <a:gd name="T58" fmla="*/ 140 w 296"/>
                <a:gd name="T59" fmla="*/ 46 h 46"/>
                <a:gd name="T60" fmla="*/ 140 w 296"/>
                <a:gd name="T61" fmla="*/ 46 h 46"/>
                <a:gd name="T62" fmla="*/ 124 w 296"/>
                <a:gd name="T63" fmla="*/ 46 h 46"/>
                <a:gd name="T64" fmla="*/ 124 w 296"/>
                <a:gd name="T65" fmla="*/ 0 h 46"/>
                <a:gd name="T66" fmla="*/ 140 w 296"/>
                <a:gd name="T67" fmla="*/ 0 h 46"/>
                <a:gd name="T68" fmla="*/ 140 w 296"/>
                <a:gd name="T69" fmla="*/ 46 h 46"/>
                <a:gd name="T70" fmla="*/ 109 w 296"/>
                <a:gd name="T71" fmla="*/ 46 h 46"/>
                <a:gd name="T72" fmla="*/ 109 w 296"/>
                <a:gd name="T73" fmla="*/ 46 h 46"/>
                <a:gd name="T74" fmla="*/ 93 w 296"/>
                <a:gd name="T75" fmla="*/ 46 h 46"/>
                <a:gd name="T76" fmla="*/ 93 w 296"/>
                <a:gd name="T77" fmla="*/ 0 h 46"/>
                <a:gd name="T78" fmla="*/ 109 w 296"/>
                <a:gd name="T79" fmla="*/ 0 h 46"/>
                <a:gd name="T80" fmla="*/ 109 w 296"/>
                <a:gd name="T81" fmla="*/ 46 h 46"/>
                <a:gd name="T82" fmla="*/ 78 w 296"/>
                <a:gd name="T83" fmla="*/ 46 h 46"/>
                <a:gd name="T84" fmla="*/ 78 w 296"/>
                <a:gd name="T85" fmla="*/ 46 h 46"/>
                <a:gd name="T86" fmla="*/ 62 w 296"/>
                <a:gd name="T87" fmla="*/ 46 h 46"/>
                <a:gd name="T88" fmla="*/ 62 w 296"/>
                <a:gd name="T89" fmla="*/ 0 h 46"/>
                <a:gd name="T90" fmla="*/ 78 w 296"/>
                <a:gd name="T91" fmla="*/ 0 h 46"/>
                <a:gd name="T92" fmla="*/ 78 w 296"/>
                <a:gd name="T93" fmla="*/ 46 h 46"/>
                <a:gd name="T94" fmla="*/ 47 w 296"/>
                <a:gd name="T95" fmla="*/ 46 h 46"/>
                <a:gd name="T96" fmla="*/ 47 w 296"/>
                <a:gd name="T97" fmla="*/ 46 h 46"/>
                <a:gd name="T98" fmla="*/ 31 w 296"/>
                <a:gd name="T99" fmla="*/ 46 h 46"/>
                <a:gd name="T100" fmla="*/ 31 w 296"/>
                <a:gd name="T101" fmla="*/ 0 h 46"/>
                <a:gd name="T102" fmla="*/ 47 w 296"/>
                <a:gd name="T103" fmla="*/ 0 h 46"/>
                <a:gd name="T104" fmla="*/ 47 w 296"/>
                <a:gd name="T105" fmla="*/ 46 h 46"/>
                <a:gd name="T106" fmla="*/ 16 w 296"/>
                <a:gd name="T107" fmla="*/ 46 h 46"/>
                <a:gd name="T108" fmla="*/ 16 w 296"/>
                <a:gd name="T109" fmla="*/ 46 h 46"/>
                <a:gd name="T110" fmla="*/ 0 w 296"/>
                <a:gd name="T111" fmla="*/ 46 h 46"/>
                <a:gd name="T112" fmla="*/ 0 w 296"/>
                <a:gd name="T113" fmla="*/ 0 h 46"/>
                <a:gd name="T114" fmla="*/ 16 w 296"/>
                <a:gd name="T115" fmla="*/ 0 h 46"/>
                <a:gd name="T116" fmla="*/ 16 w 296"/>
                <a:gd name="T1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6" h="46">
                  <a:moveTo>
                    <a:pt x="296" y="46"/>
                  </a:moveTo>
                  <a:lnTo>
                    <a:pt x="280" y="46"/>
                  </a:lnTo>
                  <a:lnTo>
                    <a:pt x="280" y="0"/>
                  </a:lnTo>
                  <a:lnTo>
                    <a:pt x="296" y="0"/>
                  </a:lnTo>
                  <a:lnTo>
                    <a:pt x="296" y="46"/>
                  </a:lnTo>
                  <a:close/>
                  <a:moveTo>
                    <a:pt x="264" y="46"/>
                  </a:moveTo>
                  <a:lnTo>
                    <a:pt x="264" y="46"/>
                  </a:lnTo>
                  <a:lnTo>
                    <a:pt x="249" y="46"/>
                  </a:lnTo>
                  <a:lnTo>
                    <a:pt x="249" y="0"/>
                  </a:lnTo>
                  <a:lnTo>
                    <a:pt x="264" y="0"/>
                  </a:lnTo>
                  <a:lnTo>
                    <a:pt x="264" y="46"/>
                  </a:lnTo>
                  <a:close/>
                  <a:moveTo>
                    <a:pt x="233" y="46"/>
                  </a:moveTo>
                  <a:lnTo>
                    <a:pt x="233" y="46"/>
                  </a:lnTo>
                  <a:lnTo>
                    <a:pt x="218" y="46"/>
                  </a:lnTo>
                  <a:lnTo>
                    <a:pt x="218" y="0"/>
                  </a:lnTo>
                  <a:lnTo>
                    <a:pt x="233" y="0"/>
                  </a:lnTo>
                  <a:lnTo>
                    <a:pt x="233" y="46"/>
                  </a:lnTo>
                  <a:close/>
                  <a:moveTo>
                    <a:pt x="202" y="46"/>
                  </a:moveTo>
                  <a:lnTo>
                    <a:pt x="202" y="46"/>
                  </a:lnTo>
                  <a:lnTo>
                    <a:pt x="187" y="46"/>
                  </a:lnTo>
                  <a:lnTo>
                    <a:pt x="187" y="0"/>
                  </a:lnTo>
                  <a:lnTo>
                    <a:pt x="202" y="0"/>
                  </a:lnTo>
                  <a:lnTo>
                    <a:pt x="202" y="46"/>
                  </a:lnTo>
                  <a:close/>
                  <a:moveTo>
                    <a:pt x="171" y="46"/>
                  </a:moveTo>
                  <a:lnTo>
                    <a:pt x="171" y="46"/>
                  </a:lnTo>
                  <a:lnTo>
                    <a:pt x="156" y="46"/>
                  </a:lnTo>
                  <a:lnTo>
                    <a:pt x="156" y="0"/>
                  </a:lnTo>
                  <a:lnTo>
                    <a:pt x="171" y="0"/>
                  </a:lnTo>
                  <a:lnTo>
                    <a:pt x="171" y="46"/>
                  </a:lnTo>
                  <a:close/>
                  <a:moveTo>
                    <a:pt x="140" y="46"/>
                  </a:moveTo>
                  <a:lnTo>
                    <a:pt x="140" y="46"/>
                  </a:lnTo>
                  <a:lnTo>
                    <a:pt x="124" y="46"/>
                  </a:lnTo>
                  <a:lnTo>
                    <a:pt x="124" y="0"/>
                  </a:lnTo>
                  <a:lnTo>
                    <a:pt x="140" y="0"/>
                  </a:lnTo>
                  <a:lnTo>
                    <a:pt x="140" y="46"/>
                  </a:lnTo>
                  <a:close/>
                  <a:moveTo>
                    <a:pt x="109" y="46"/>
                  </a:moveTo>
                  <a:lnTo>
                    <a:pt x="109" y="46"/>
                  </a:lnTo>
                  <a:lnTo>
                    <a:pt x="93" y="46"/>
                  </a:lnTo>
                  <a:lnTo>
                    <a:pt x="93" y="0"/>
                  </a:lnTo>
                  <a:lnTo>
                    <a:pt x="109" y="0"/>
                  </a:lnTo>
                  <a:lnTo>
                    <a:pt x="109" y="46"/>
                  </a:lnTo>
                  <a:close/>
                  <a:moveTo>
                    <a:pt x="78" y="46"/>
                  </a:moveTo>
                  <a:lnTo>
                    <a:pt x="78" y="46"/>
                  </a:lnTo>
                  <a:lnTo>
                    <a:pt x="62" y="46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78" y="46"/>
                  </a:lnTo>
                  <a:close/>
                  <a:moveTo>
                    <a:pt x="47" y="46"/>
                  </a:moveTo>
                  <a:lnTo>
                    <a:pt x="47" y="46"/>
                  </a:lnTo>
                  <a:lnTo>
                    <a:pt x="31" y="46"/>
                  </a:lnTo>
                  <a:lnTo>
                    <a:pt x="31" y="0"/>
                  </a:lnTo>
                  <a:lnTo>
                    <a:pt x="47" y="0"/>
                  </a:lnTo>
                  <a:lnTo>
                    <a:pt x="47" y="46"/>
                  </a:lnTo>
                  <a:close/>
                  <a:moveTo>
                    <a:pt x="16" y="46"/>
                  </a:move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346"/>
            <p:cNvSpPr>
              <a:spLocks/>
            </p:cNvSpPr>
            <p:nvPr/>
          </p:nvSpPr>
          <p:spPr bwMode="auto">
            <a:xfrm>
              <a:off x="2195513" y="100013"/>
              <a:ext cx="136525" cy="7938"/>
            </a:xfrm>
            <a:custGeom>
              <a:avLst/>
              <a:gdLst>
                <a:gd name="T0" fmla="*/ 378 w 378"/>
                <a:gd name="T1" fmla="*/ 0 h 24"/>
                <a:gd name="T2" fmla="*/ 5 w 378"/>
                <a:gd name="T3" fmla="*/ 0 h 24"/>
                <a:gd name="T4" fmla="*/ 0 w 378"/>
                <a:gd name="T5" fmla="*/ 0 h 24"/>
                <a:gd name="T6" fmla="*/ 0 w 378"/>
                <a:gd name="T7" fmla="*/ 24 h 24"/>
                <a:gd name="T8" fmla="*/ 5 w 378"/>
                <a:gd name="T9" fmla="*/ 23 h 24"/>
                <a:gd name="T10" fmla="*/ 378 w 378"/>
                <a:gd name="T11" fmla="*/ 23 h 24"/>
                <a:gd name="T12" fmla="*/ 378 w 378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8" h="24">
                  <a:moveTo>
                    <a:pt x="378" y="0"/>
                  </a:moveTo>
                  <a:lnTo>
                    <a:pt x="5" y="0"/>
                  </a:lnTo>
                  <a:cubicBezTo>
                    <a:pt x="4" y="0"/>
                    <a:pt x="2" y="0"/>
                    <a:pt x="0" y="0"/>
                  </a:cubicBezTo>
                  <a:lnTo>
                    <a:pt x="0" y="24"/>
                  </a:lnTo>
                  <a:cubicBezTo>
                    <a:pt x="2" y="24"/>
                    <a:pt x="4" y="23"/>
                    <a:pt x="5" y="23"/>
                  </a:cubicBezTo>
                  <a:lnTo>
                    <a:pt x="378" y="23"/>
                  </a:lnTo>
                  <a:lnTo>
                    <a:pt x="3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347"/>
            <p:cNvSpPr>
              <a:spLocks/>
            </p:cNvSpPr>
            <p:nvPr/>
          </p:nvSpPr>
          <p:spPr bwMode="auto">
            <a:xfrm>
              <a:off x="2489200" y="100013"/>
              <a:ext cx="192088" cy="111125"/>
            </a:xfrm>
            <a:custGeom>
              <a:avLst/>
              <a:gdLst>
                <a:gd name="T0" fmla="*/ 428 w 532"/>
                <a:gd name="T1" fmla="*/ 0 h 308"/>
                <a:gd name="T2" fmla="*/ 53 w 532"/>
                <a:gd name="T3" fmla="*/ 0 h 308"/>
                <a:gd name="T4" fmla="*/ 0 w 532"/>
                <a:gd name="T5" fmla="*/ 0 h 308"/>
                <a:gd name="T6" fmla="*/ 0 w 532"/>
                <a:gd name="T7" fmla="*/ 23 h 308"/>
                <a:gd name="T8" fmla="*/ 53 w 532"/>
                <a:gd name="T9" fmla="*/ 23 h 308"/>
                <a:gd name="T10" fmla="*/ 428 w 532"/>
                <a:gd name="T11" fmla="*/ 23 h 308"/>
                <a:gd name="T12" fmla="*/ 509 w 532"/>
                <a:gd name="T13" fmla="*/ 105 h 308"/>
                <a:gd name="T14" fmla="*/ 509 w 532"/>
                <a:gd name="T15" fmla="*/ 308 h 308"/>
                <a:gd name="T16" fmla="*/ 532 w 532"/>
                <a:gd name="T17" fmla="*/ 308 h 308"/>
                <a:gd name="T18" fmla="*/ 532 w 532"/>
                <a:gd name="T19" fmla="*/ 105 h 308"/>
                <a:gd name="T20" fmla="*/ 428 w 532"/>
                <a:gd name="T2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2" h="308">
                  <a:moveTo>
                    <a:pt x="428" y="0"/>
                  </a:moveTo>
                  <a:lnTo>
                    <a:pt x="53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53" y="23"/>
                  </a:lnTo>
                  <a:lnTo>
                    <a:pt x="428" y="23"/>
                  </a:lnTo>
                  <a:cubicBezTo>
                    <a:pt x="473" y="23"/>
                    <a:pt x="509" y="60"/>
                    <a:pt x="509" y="105"/>
                  </a:cubicBezTo>
                  <a:lnTo>
                    <a:pt x="509" y="308"/>
                  </a:lnTo>
                  <a:lnTo>
                    <a:pt x="532" y="308"/>
                  </a:lnTo>
                  <a:lnTo>
                    <a:pt x="532" y="105"/>
                  </a:lnTo>
                  <a:cubicBezTo>
                    <a:pt x="532" y="47"/>
                    <a:pt x="485" y="0"/>
                    <a:pt x="4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348"/>
            <p:cNvSpPr>
              <a:spLocks/>
            </p:cNvSpPr>
            <p:nvPr/>
          </p:nvSpPr>
          <p:spPr bwMode="auto">
            <a:xfrm>
              <a:off x="2163763" y="-100013"/>
              <a:ext cx="150813" cy="74613"/>
            </a:xfrm>
            <a:custGeom>
              <a:avLst/>
              <a:gdLst>
                <a:gd name="T0" fmla="*/ 416 w 416"/>
                <a:gd name="T1" fmla="*/ 0 h 203"/>
                <a:gd name="T2" fmla="*/ 244 w 416"/>
                <a:gd name="T3" fmla="*/ 48 h 203"/>
                <a:gd name="T4" fmla="*/ 48 w 416"/>
                <a:gd name="T5" fmla="*/ 110 h 203"/>
                <a:gd name="T6" fmla="*/ 0 w 416"/>
                <a:gd name="T7" fmla="*/ 203 h 203"/>
                <a:gd name="T8" fmla="*/ 266 w 416"/>
                <a:gd name="T9" fmla="*/ 144 h 203"/>
                <a:gd name="T10" fmla="*/ 416 w 416"/>
                <a:gd name="T1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03">
                  <a:moveTo>
                    <a:pt x="416" y="0"/>
                  </a:moveTo>
                  <a:cubicBezTo>
                    <a:pt x="416" y="0"/>
                    <a:pt x="310" y="55"/>
                    <a:pt x="244" y="48"/>
                  </a:cubicBezTo>
                  <a:cubicBezTo>
                    <a:pt x="178" y="40"/>
                    <a:pt x="96" y="40"/>
                    <a:pt x="48" y="110"/>
                  </a:cubicBezTo>
                  <a:cubicBezTo>
                    <a:pt x="0" y="181"/>
                    <a:pt x="0" y="203"/>
                    <a:pt x="0" y="203"/>
                  </a:cubicBezTo>
                  <a:cubicBezTo>
                    <a:pt x="0" y="203"/>
                    <a:pt x="118" y="177"/>
                    <a:pt x="266" y="144"/>
                  </a:cubicBezTo>
                  <a:cubicBezTo>
                    <a:pt x="414" y="110"/>
                    <a:pt x="416" y="0"/>
                    <a:pt x="4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520030" y="3972719"/>
            <a:ext cx="919645" cy="647979"/>
            <a:chOff x="8845551" y="-77788"/>
            <a:chExt cx="614363" cy="506413"/>
          </a:xfrm>
          <a:solidFill>
            <a:srgbClr val="0070C0"/>
          </a:solidFill>
        </p:grpSpPr>
        <p:sp>
          <p:nvSpPr>
            <p:cNvPr id="49" name="Freeform 539"/>
            <p:cNvSpPr>
              <a:spLocks noEditPoints="1"/>
            </p:cNvSpPr>
            <p:nvPr/>
          </p:nvSpPr>
          <p:spPr bwMode="auto">
            <a:xfrm>
              <a:off x="8845551" y="-46038"/>
              <a:ext cx="614363" cy="474663"/>
            </a:xfrm>
            <a:custGeom>
              <a:avLst/>
              <a:gdLst>
                <a:gd name="T0" fmla="*/ 925 w 1707"/>
                <a:gd name="T1" fmla="*/ 1120 h 1320"/>
                <a:gd name="T2" fmla="*/ 810 w 1707"/>
                <a:gd name="T3" fmla="*/ 1214 h 1320"/>
                <a:gd name="T4" fmla="*/ 657 w 1707"/>
                <a:gd name="T5" fmla="*/ 1313 h 1320"/>
                <a:gd name="T6" fmla="*/ 1707 w 1707"/>
                <a:gd name="T7" fmla="*/ 1314 h 1320"/>
                <a:gd name="T8" fmla="*/ 1673 w 1707"/>
                <a:gd name="T9" fmla="*/ 1279 h 1320"/>
                <a:gd name="T10" fmla="*/ 1572 w 1707"/>
                <a:gd name="T11" fmla="*/ 1221 h 1320"/>
                <a:gd name="T12" fmla="*/ 1513 w 1707"/>
                <a:gd name="T13" fmla="*/ 1175 h 1320"/>
                <a:gd name="T14" fmla="*/ 1365 w 1707"/>
                <a:gd name="T15" fmla="*/ 1045 h 1320"/>
                <a:gd name="T16" fmla="*/ 1059 w 1707"/>
                <a:gd name="T17" fmla="*/ 1009 h 1320"/>
                <a:gd name="T18" fmla="*/ 642 w 1707"/>
                <a:gd name="T19" fmla="*/ 693 h 1320"/>
                <a:gd name="T20" fmla="*/ 763 w 1707"/>
                <a:gd name="T21" fmla="*/ 479 h 1320"/>
                <a:gd name="T22" fmla="*/ 821 w 1707"/>
                <a:gd name="T23" fmla="*/ 266 h 1320"/>
                <a:gd name="T24" fmla="*/ 673 w 1707"/>
                <a:gd name="T25" fmla="*/ 43 h 1320"/>
                <a:gd name="T26" fmla="*/ 586 w 1707"/>
                <a:gd name="T27" fmla="*/ 0 h 1320"/>
                <a:gd name="T28" fmla="*/ 298 w 1707"/>
                <a:gd name="T29" fmla="*/ 5 h 1320"/>
                <a:gd name="T30" fmla="*/ 187 w 1707"/>
                <a:gd name="T31" fmla="*/ 89 h 1320"/>
                <a:gd name="T32" fmla="*/ 142 w 1707"/>
                <a:gd name="T33" fmla="*/ 334 h 1320"/>
                <a:gd name="T34" fmla="*/ 52 w 1707"/>
                <a:gd name="T35" fmla="*/ 270 h 1320"/>
                <a:gd name="T36" fmla="*/ 26 w 1707"/>
                <a:gd name="T37" fmla="*/ 323 h 1320"/>
                <a:gd name="T38" fmla="*/ 155 w 1707"/>
                <a:gd name="T39" fmla="*/ 418 h 1320"/>
                <a:gd name="T40" fmla="*/ 153 w 1707"/>
                <a:gd name="T41" fmla="*/ 425 h 1320"/>
                <a:gd name="T42" fmla="*/ 90 w 1707"/>
                <a:gd name="T43" fmla="*/ 580 h 1320"/>
                <a:gd name="T44" fmla="*/ 99 w 1707"/>
                <a:gd name="T45" fmla="*/ 891 h 1320"/>
                <a:gd name="T46" fmla="*/ 22 w 1707"/>
                <a:gd name="T47" fmla="*/ 1164 h 1320"/>
                <a:gd name="T48" fmla="*/ 64 w 1707"/>
                <a:gd name="T49" fmla="*/ 1293 h 1320"/>
                <a:gd name="T50" fmla="*/ 181 w 1707"/>
                <a:gd name="T51" fmla="*/ 1221 h 1320"/>
                <a:gd name="T52" fmla="*/ 263 w 1707"/>
                <a:gd name="T53" fmla="*/ 882 h 1320"/>
                <a:gd name="T54" fmla="*/ 289 w 1707"/>
                <a:gd name="T55" fmla="*/ 643 h 1320"/>
                <a:gd name="T56" fmla="*/ 425 w 1707"/>
                <a:gd name="T57" fmla="*/ 788 h 1320"/>
                <a:gd name="T58" fmla="*/ 476 w 1707"/>
                <a:gd name="T59" fmla="*/ 893 h 1320"/>
                <a:gd name="T60" fmla="*/ 306 w 1707"/>
                <a:gd name="T61" fmla="*/ 1177 h 1320"/>
                <a:gd name="T62" fmla="*/ 379 w 1707"/>
                <a:gd name="T63" fmla="*/ 1307 h 1320"/>
                <a:gd name="T64" fmla="*/ 636 w 1707"/>
                <a:gd name="T65" fmla="*/ 939 h 1320"/>
                <a:gd name="T66" fmla="*/ 655 w 1707"/>
                <a:gd name="T67" fmla="*/ 780 h 1320"/>
                <a:gd name="T68" fmla="*/ 1007 w 1707"/>
                <a:gd name="T69" fmla="*/ 1038 h 1320"/>
                <a:gd name="T70" fmla="*/ 996 w 1707"/>
                <a:gd name="T71" fmla="*/ 1034 h 1320"/>
                <a:gd name="T72" fmla="*/ 925 w 1707"/>
                <a:gd name="T73" fmla="*/ 1120 h 1320"/>
                <a:gd name="T74" fmla="*/ 295 w 1707"/>
                <a:gd name="T75" fmla="*/ 273 h 1320"/>
                <a:gd name="T76" fmla="*/ 295 w 1707"/>
                <a:gd name="T77" fmla="*/ 273 h 1320"/>
                <a:gd name="T78" fmla="*/ 407 w 1707"/>
                <a:gd name="T79" fmla="*/ 166 h 1320"/>
                <a:gd name="T80" fmla="*/ 295 w 1707"/>
                <a:gd name="T81" fmla="*/ 273 h 1320"/>
                <a:gd name="T82" fmla="*/ 509 w 1707"/>
                <a:gd name="T83" fmla="*/ 595 h 1320"/>
                <a:gd name="T84" fmla="*/ 509 w 1707"/>
                <a:gd name="T85" fmla="*/ 595 h 1320"/>
                <a:gd name="T86" fmla="*/ 436 w 1707"/>
                <a:gd name="T87" fmla="*/ 550 h 1320"/>
                <a:gd name="T88" fmla="*/ 436 w 1707"/>
                <a:gd name="T89" fmla="*/ 514 h 1320"/>
                <a:gd name="T90" fmla="*/ 597 w 1707"/>
                <a:gd name="T91" fmla="*/ 448 h 1320"/>
                <a:gd name="T92" fmla="*/ 509 w 1707"/>
                <a:gd name="T93" fmla="*/ 595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07" h="1320">
                  <a:moveTo>
                    <a:pt x="925" y="1120"/>
                  </a:moveTo>
                  <a:cubicBezTo>
                    <a:pt x="852" y="1100"/>
                    <a:pt x="810" y="1213"/>
                    <a:pt x="810" y="1214"/>
                  </a:cubicBezTo>
                  <a:cubicBezTo>
                    <a:pt x="718" y="1184"/>
                    <a:pt x="657" y="1313"/>
                    <a:pt x="657" y="1313"/>
                  </a:cubicBezTo>
                  <a:lnTo>
                    <a:pt x="1707" y="1314"/>
                  </a:lnTo>
                  <a:cubicBezTo>
                    <a:pt x="1707" y="1314"/>
                    <a:pt x="1675" y="1284"/>
                    <a:pt x="1673" y="1279"/>
                  </a:cubicBezTo>
                  <a:cubicBezTo>
                    <a:pt x="1656" y="1211"/>
                    <a:pt x="1574" y="1229"/>
                    <a:pt x="1572" y="1221"/>
                  </a:cubicBezTo>
                  <a:cubicBezTo>
                    <a:pt x="1561" y="1177"/>
                    <a:pt x="1516" y="1180"/>
                    <a:pt x="1513" y="1175"/>
                  </a:cubicBezTo>
                  <a:cubicBezTo>
                    <a:pt x="1509" y="1018"/>
                    <a:pt x="1365" y="1046"/>
                    <a:pt x="1365" y="1045"/>
                  </a:cubicBezTo>
                  <a:cubicBezTo>
                    <a:pt x="1238" y="804"/>
                    <a:pt x="1059" y="1009"/>
                    <a:pt x="1059" y="1009"/>
                  </a:cubicBezTo>
                  <a:lnTo>
                    <a:pt x="642" y="693"/>
                  </a:lnTo>
                  <a:cubicBezTo>
                    <a:pt x="642" y="693"/>
                    <a:pt x="729" y="543"/>
                    <a:pt x="763" y="479"/>
                  </a:cubicBezTo>
                  <a:cubicBezTo>
                    <a:pt x="838" y="346"/>
                    <a:pt x="830" y="284"/>
                    <a:pt x="821" y="266"/>
                  </a:cubicBezTo>
                  <a:cubicBezTo>
                    <a:pt x="796" y="191"/>
                    <a:pt x="673" y="43"/>
                    <a:pt x="673" y="43"/>
                  </a:cubicBezTo>
                  <a:lnTo>
                    <a:pt x="586" y="0"/>
                  </a:lnTo>
                  <a:cubicBezTo>
                    <a:pt x="586" y="0"/>
                    <a:pt x="375" y="5"/>
                    <a:pt x="298" y="5"/>
                  </a:cubicBezTo>
                  <a:cubicBezTo>
                    <a:pt x="209" y="9"/>
                    <a:pt x="187" y="89"/>
                    <a:pt x="187" y="89"/>
                  </a:cubicBezTo>
                  <a:lnTo>
                    <a:pt x="142" y="334"/>
                  </a:lnTo>
                  <a:lnTo>
                    <a:pt x="52" y="270"/>
                  </a:lnTo>
                  <a:lnTo>
                    <a:pt x="26" y="323"/>
                  </a:lnTo>
                  <a:lnTo>
                    <a:pt x="155" y="418"/>
                  </a:lnTo>
                  <a:cubicBezTo>
                    <a:pt x="155" y="418"/>
                    <a:pt x="155" y="418"/>
                    <a:pt x="153" y="425"/>
                  </a:cubicBezTo>
                  <a:cubicBezTo>
                    <a:pt x="49" y="489"/>
                    <a:pt x="90" y="580"/>
                    <a:pt x="90" y="580"/>
                  </a:cubicBezTo>
                  <a:lnTo>
                    <a:pt x="99" y="891"/>
                  </a:lnTo>
                  <a:cubicBezTo>
                    <a:pt x="99" y="891"/>
                    <a:pt x="36" y="1116"/>
                    <a:pt x="22" y="1164"/>
                  </a:cubicBezTo>
                  <a:cubicBezTo>
                    <a:pt x="0" y="1271"/>
                    <a:pt x="64" y="1293"/>
                    <a:pt x="64" y="1293"/>
                  </a:cubicBezTo>
                  <a:cubicBezTo>
                    <a:pt x="146" y="1320"/>
                    <a:pt x="172" y="1241"/>
                    <a:pt x="181" y="1221"/>
                  </a:cubicBezTo>
                  <a:cubicBezTo>
                    <a:pt x="213" y="1130"/>
                    <a:pt x="254" y="923"/>
                    <a:pt x="263" y="882"/>
                  </a:cubicBezTo>
                  <a:cubicBezTo>
                    <a:pt x="276" y="847"/>
                    <a:pt x="289" y="643"/>
                    <a:pt x="289" y="643"/>
                  </a:cubicBezTo>
                  <a:cubicBezTo>
                    <a:pt x="289" y="643"/>
                    <a:pt x="399" y="761"/>
                    <a:pt x="425" y="788"/>
                  </a:cubicBezTo>
                  <a:cubicBezTo>
                    <a:pt x="491" y="834"/>
                    <a:pt x="472" y="875"/>
                    <a:pt x="476" y="893"/>
                  </a:cubicBezTo>
                  <a:cubicBezTo>
                    <a:pt x="464" y="911"/>
                    <a:pt x="332" y="1123"/>
                    <a:pt x="306" y="1177"/>
                  </a:cubicBezTo>
                  <a:cubicBezTo>
                    <a:pt x="287" y="1236"/>
                    <a:pt x="358" y="1302"/>
                    <a:pt x="379" y="1307"/>
                  </a:cubicBezTo>
                  <a:cubicBezTo>
                    <a:pt x="463" y="1311"/>
                    <a:pt x="612" y="998"/>
                    <a:pt x="636" y="939"/>
                  </a:cubicBezTo>
                  <a:cubicBezTo>
                    <a:pt x="692" y="845"/>
                    <a:pt x="655" y="780"/>
                    <a:pt x="655" y="780"/>
                  </a:cubicBezTo>
                  <a:lnTo>
                    <a:pt x="1007" y="1038"/>
                  </a:lnTo>
                  <a:cubicBezTo>
                    <a:pt x="1007" y="1038"/>
                    <a:pt x="1007" y="1038"/>
                    <a:pt x="996" y="1034"/>
                  </a:cubicBezTo>
                  <a:cubicBezTo>
                    <a:pt x="966" y="1027"/>
                    <a:pt x="925" y="1122"/>
                    <a:pt x="925" y="1120"/>
                  </a:cubicBezTo>
                  <a:close/>
                  <a:moveTo>
                    <a:pt x="295" y="273"/>
                  </a:moveTo>
                  <a:lnTo>
                    <a:pt x="295" y="273"/>
                  </a:lnTo>
                  <a:cubicBezTo>
                    <a:pt x="295" y="273"/>
                    <a:pt x="272" y="127"/>
                    <a:pt x="407" y="166"/>
                  </a:cubicBezTo>
                  <a:lnTo>
                    <a:pt x="295" y="273"/>
                  </a:lnTo>
                  <a:close/>
                  <a:moveTo>
                    <a:pt x="509" y="595"/>
                  </a:moveTo>
                  <a:lnTo>
                    <a:pt x="509" y="595"/>
                  </a:lnTo>
                  <a:lnTo>
                    <a:pt x="436" y="550"/>
                  </a:lnTo>
                  <a:lnTo>
                    <a:pt x="436" y="514"/>
                  </a:lnTo>
                  <a:lnTo>
                    <a:pt x="597" y="448"/>
                  </a:lnTo>
                  <a:lnTo>
                    <a:pt x="509" y="5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Oval 540"/>
            <p:cNvSpPr>
              <a:spLocks noChangeArrowheads="1"/>
            </p:cNvSpPr>
            <p:nvPr/>
          </p:nvSpPr>
          <p:spPr bwMode="auto">
            <a:xfrm>
              <a:off x="9113838" y="-77788"/>
              <a:ext cx="98425" cy="95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7832573" y="3043981"/>
            <a:ext cx="902141" cy="539118"/>
            <a:chOff x="494874" y="2974696"/>
            <a:chExt cx="902141" cy="343045"/>
          </a:xfrm>
          <a:solidFill>
            <a:srgbClr val="0070C0"/>
          </a:solidFill>
        </p:grpSpPr>
        <p:grpSp>
          <p:nvGrpSpPr>
            <p:cNvPr id="52" name="Группа 51"/>
            <p:cNvGrpSpPr/>
            <p:nvPr/>
          </p:nvGrpSpPr>
          <p:grpSpPr>
            <a:xfrm>
              <a:off x="494874" y="2987523"/>
              <a:ext cx="440290" cy="330218"/>
              <a:chOff x="9521826" y="-65088"/>
              <a:chExt cx="673100" cy="504826"/>
            </a:xfrm>
            <a:grpFill/>
          </p:grpSpPr>
          <p:sp>
            <p:nvSpPr>
              <p:cNvPr id="56" name="Freeform 229"/>
              <p:cNvSpPr>
                <a:spLocks/>
              </p:cNvSpPr>
              <p:nvPr/>
            </p:nvSpPr>
            <p:spPr bwMode="auto">
              <a:xfrm>
                <a:off x="9791701" y="-65088"/>
                <a:ext cx="403225" cy="504825"/>
              </a:xfrm>
              <a:custGeom>
                <a:avLst/>
                <a:gdLst>
                  <a:gd name="T0" fmla="*/ 1026 w 1122"/>
                  <a:gd name="T1" fmla="*/ 958 h 1400"/>
                  <a:gd name="T2" fmla="*/ 794 w 1122"/>
                  <a:gd name="T3" fmla="*/ 599 h 1400"/>
                  <a:gd name="T4" fmla="*/ 775 w 1122"/>
                  <a:gd name="T5" fmla="*/ 569 h 1400"/>
                  <a:gd name="T6" fmla="*/ 929 w 1122"/>
                  <a:gd name="T7" fmla="*/ 569 h 1400"/>
                  <a:gd name="T8" fmla="*/ 745 w 1122"/>
                  <a:gd name="T9" fmla="*/ 285 h 1400"/>
                  <a:gd name="T10" fmla="*/ 561 w 1122"/>
                  <a:gd name="T11" fmla="*/ 0 h 1400"/>
                  <a:gd name="T12" fmla="*/ 377 w 1122"/>
                  <a:gd name="T13" fmla="*/ 285 h 1400"/>
                  <a:gd name="T14" fmla="*/ 193 w 1122"/>
                  <a:gd name="T15" fmla="*/ 569 h 1400"/>
                  <a:gd name="T16" fmla="*/ 348 w 1122"/>
                  <a:gd name="T17" fmla="*/ 569 h 1400"/>
                  <a:gd name="T18" fmla="*/ 329 w 1122"/>
                  <a:gd name="T19" fmla="*/ 599 h 1400"/>
                  <a:gd name="T20" fmla="*/ 96 w 1122"/>
                  <a:gd name="T21" fmla="*/ 958 h 1400"/>
                  <a:gd name="T22" fmla="*/ 251 w 1122"/>
                  <a:gd name="T23" fmla="*/ 958 h 1400"/>
                  <a:gd name="T24" fmla="*/ 0 w 1122"/>
                  <a:gd name="T25" fmla="*/ 1347 h 1400"/>
                  <a:gd name="T26" fmla="*/ 421 w 1122"/>
                  <a:gd name="T27" fmla="*/ 1347 h 1400"/>
                  <a:gd name="T28" fmla="*/ 421 w 1122"/>
                  <a:gd name="T29" fmla="*/ 1400 h 1400"/>
                  <a:gd name="T30" fmla="*/ 701 w 1122"/>
                  <a:gd name="T31" fmla="*/ 1400 h 1400"/>
                  <a:gd name="T32" fmla="*/ 701 w 1122"/>
                  <a:gd name="T33" fmla="*/ 1347 h 1400"/>
                  <a:gd name="T34" fmla="*/ 1122 w 1122"/>
                  <a:gd name="T35" fmla="*/ 1347 h 1400"/>
                  <a:gd name="T36" fmla="*/ 871 w 1122"/>
                  <a:gd name="T37" fmla="*/ 958 h 1400"/>
                  <a:gd name="T38" fmla="*/ 1026 w 1122"/>
                  <a:gd name="T39" fmla="*/ 958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22" h="1400">
                    <a:moveTo>
                      <a:pt x="1026" y="958"/>
                    </a:moveTo>
                    <a:cubicBezTo>
                      <a:pt x="949" y="838"/>
                      <a:pt x="871" y="718"/>
                      <a:pt x="794" y="599"/>
                    </a:cubicBezTo>
                    <a:lnTo>
                      <a:pt x="775" y="569"/>
                    </a:lnTo>
                    <a:lnTo>
                      <a:pt x="929" y="569"/>
                    </a:lnTo>
                    <a:lnTo>
                      <a:pt x="745" y="285"/>
                    </a:lnTo>
                    <a:lnTo>
                      <a:pt x="561" y="0"/>
                    </a:lnTo>
                    <a:lnTo>
                      <a:pt x="377" y="285"/>
                    </a:lnTo>
                    <a:lnTo>
                      <a:pt x="193" y="569"/>
                    </a:lnTo>
                    <a:lnTo>
                      <a:pt x="348" y="569"/>
                    </a:lnTo>
                    <a:lnTo>
                      <a:pt x="329" y="599"/>
                    </a:lnTo>
                    <a:cubicBezTo>
                      <a:pt x="251" y="718"/>
                      <a:pt x="174" y="838"/>
                      <a:pt x="96" y="958"/>
                    </a:cubicBezTo>
                    <a:lnTo>
                      <a:pt x="251" y="958"/>
                    </a:lnTo>
                    <a:lnTo>
                      <a:pt x="0" y="1347"/>
                    </a:lnTo>
                    <a:lnTo>
                      <a:pt x="421" y="1347"/>
                    </a:lnTo>
                    <a:lnTo>
                      <a:pt x="421" y="1400"/>
                    </a:lnTo>
                    <a:lnTo>
                      <a:pt x="701" y="1400"/>
                    </a:lnTo>
                    <a:lnTo>
                      <a:pt x="701" y="1347"/>
                    </a:lnTo>
                    <a:lnTo>
                      <a:pt x="1122" y="1347"/>
                    </a:lnTo>
                    <a:lnTo>
                      <a:pt x="871" y="958"/>
                    </a:lnTo>
                    <a:lnTo>
                      <a:pt x="1026" y="95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7" name="Freeform 230"/>
              <p:cNvSpPr>
                <a:spLocks/>
              </p:cNvSpPr>
              <p:nvPr/>
            </p:nvSpPr>
            <p:spPr bwMode="auto">
              <a:xfrm>
                <a:off x="9521826" y="109538"/>
                <a:ext cx="265113" cy="330200"/>
              </a:xfrm>
              <a:custGeom>
                <a:avLst/>
                <a:gdLst>
                  <a:gd name="T0" fmla="*/ 672 w 735"/>
                  <a:gd name="T1" fmla="*/ 628 h 917"/>
                  <a:gd name="T2" fmla="*/ 519 w 735"/>
                  <a:gd name="T3" fmla="*/ 392 h 917"/>
                  <a:gd name="T4" fmla="*/ 507 w 735"/>
                  <a:gd name="T5" fmla="*/ 373 h 917"/>
                  <a:gd name="T6" fmla="*/ 609 w 735"/>
                  <a:gd name="T7" fmla="*/ 373 h 917"/>
                  <a:gd name="T8" fmla="*/ 488 w 735"/>
                  <a:gd name="T9" fmla="*/ 186 h 917"/>
                  <a:gd name="T10" fmla="*/ 367 w 735"/>
                  <a:gd name="T11" fmla="*/ 0 h 917"/>
                  <a:gd name="T12" fmla="*/ 247 w 735"/>
                  <a:gd name="T13" fmla="*/ 186 h 917"/>
                  <a:gd name="T14" fmla="*/ 126 w 735"/>
                  <a:gd name="T15" fmla="*/ 373 h 917"/>
                  <a:gd name="T16" fmla="*/ 228 w 735"/>
                  <a:gd name="T17" fmla="*/ 373 h 917"/>
                  <a:gd name="T18" fmla="*/ 215 w 735"/>
                  <a:gd name="T19" fmla="*/ 392 h 917"/>
                  <a:gd name="T20" fmla="*/ 63 w 735"/>
                  <a:gd name="T21" fmla="*/ 628 h 917"/>
                  <a:gd name="T22" fmla="*/ 164 w 735"/>
                  <a:gd name="T23" fmla="*/ 628 h 917"/>
                  <a:gd name="T24" fmla="*/ 0 w 735"/>
                  <a:gd name="T25" fmla="*/ 882 h 917"/>
                  <a:gd name="T26" fmla="*/ 275 w 735"/>
                  <a:gd name="T27" fmla="*/ 882 h 917"/>
                  <a:gd name="T28" fmla="*/ 275 w 735"/>
                  <a:gd name="T29" fmla="*/ 917 h 917"/>
                  <a:gd name="T30" fmla="*/ 459 w 735"/>
                  <a:gd name="T31" fmla="*/ 917 h 917"/>
                  <a:gd name="T32" fmla="*/ 459 w 735"/>
                  <a:gd name="T33" fmla="*/ 882 h 917"/>
                  <a:gd name="T34" fmla="*/ 735 w 735"/>
                  <a:gd name="T35" fmla="*/ 882 h 917"/>
                  <a:gd name="T36" fmla="*/ 570 w 735"/>
                  <a:gd name="T37" fmla="*/ 628 h 917"/>
                  <a:gd name="T38" fmla="*/ 672 w 735"/>
                  <a:gd name="T39" fmla="*/ 6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35" h="917">
                    <a:moveTo>
                      <a:pt x="672" y="628"/>
                    </a:moveTo>
                    <a:cubicBezTo>
                      <a:pt x="621" y="549"/>
                      <a:pt x="570" y="471"/>
                      <a:pt x="519" y="392"/>
                    </a:cubicBezTo>
                    <a:lnTo>
                      <a:pt x="507" y="373"/>
                    </a:lnTo>
                    <a:lnTo>
                      <a:pt x="609" y="373"/>
                    </a:lnTo>
                    <a:lnTo>
                      <a:pt x="488" y="186"/>
                    </a:lnTo>
                    <a:lnTo>
                      <a:pt x="367" y="0"/>
                    </a:lnTo>
                    <a:lnTo>
                      <a:pt x="247" y="186"/>
                    </a:lnTo>
                    <a:lnTo>
                      <a:pt x="126" y="373"/>
                    </a:lnTo>
                    <a:lnTo>
                      <a:pt x="228" y="373"/>
                    </a:lnTo>
                    <a:lnTo>
                      <a:pt x="215" y="392"/>
                    </a:lnTo>
                    <a:cubicBezTo>
                      <a:pt x="164" y="471"/>
                      <a:pt x="114" y="549"/>
                      <a:pt x="63" y="628"/>
                    </a:cubicBezTo>
                    <a:lnTo>
                      <a:pt x="164" y="628"/>
                    </a:lnTo>
                    <a:lnTo>
                      <a:pt x="0" y="882"/>
                    </a:lnTo>
                    <a:lnTo>
                      <a:pt x="275" y="882"/>
                    </a:lnTo>
                    <a:lnTo>
                      <a:pt x="275" y="917"/>
                    </a:lnTo>
                    <a:lnTo>
                      <a:pt x="459" y="917"/>
                    </a:lnTo>
                    <a:lnTo>
                      <a:pt x="459" y="882"/>
                    </a:lnTo>
                    <a:lnTo>
                      <a:pt x="735" y="882"/>
                    </a:lnTo>
                    <a:lnTo>
                      <a:pt x="570" y="628"/>
                    </a:lnTo>
                    <a:lnTo>
                      <a:pt x="672" y="62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956725" y="2974696"/>
              <a:ext cx="440290" cy="330218"/>
              <a:chOff x="9521826" y="-65088"/>
              <a:chExt cx="673100" cy="504826"/>
            </a:xfrm>
            <a:grpFill/>
          </p:grpSpPr>
          <p:sp>
            <p:nvSpPr>
              <p:cNvPr id="54" name="Freeform 229"/>
              <p:cNvSpPr>
                <a:spLocks/>
              </p:cNvSpPr>
              <p:nvPr/>
            </p:nvSpPr>
            <p:spPr bwMode="auto">
              <a:xfrm>
                <a:off x="9791701" y="-65088"/>
                <a:ext cx="403225" cy="504825"/>
              </a:xfrm>
              <a:custGeom>
                <a:avLst/>
                <a:gdLst>
                  <a:gd name="T0" fmla="*/ 1026 w 1122"/>
                  <a:gd name="T1" fmla="*/ 958 h 1400"/>
                  <a:gd name="T2" fmla="*/ 794 w 1122"/>
                  <a:gd name="T3" fmla="*/ 599 h 1400"/>
                  <a:gd name="T4" fmla="*/ 775 w 1122"/>
                  <a:gd name="T5" fmla="*/ 569 h 1400"/>
                  <a:gd name="T6" fmla="*/ 929 w 1122"/>
                  <a:gd name="T7" fmla="*/ 569 h 1400"/>
                  <a:gd name="T8" fmla="*/ 745 w 1122"/>
                  <a:gd name="T9" fmla="*/ 285 h 1400"/>
                  <a:gd name="T10" fmla="*/ 561 w 1122"/>
                  <a:gd name="T11" fmla="*/ 0 h 1400"/>
                  <a:gd name="T12" fmla="*/ 377 w 1122"/>
                  <a:gd name="T13" fmla="*/ 285 h 1400"/>
                  <a:gd name="T14" fmla="*/ 193 w 1122"/>
                  <a:gd name="T15" fmla="*/ 569 h 1400"/>
                  <a:gd name="T16" fmla="*/ 348 w 1122"/>
                  <a:gd name="T17" fmla="*/ 569 h 1400"/>
                  <a:gd name="T18" fmla="*/ 329 w 1122"/>
                  <a:gd name="T19" fmla="*/ 599 h 1400"/>
                  <a:gd name="T20" fmla="*/ 96 w 1122"/>
                  <a:gd name="T21" fmla="*/ 958 h 1400"/>
                  <a:gd name="T22" fmla="*/ 251 w 1122"/>
                  <a:gd name="T23" fmla="*/ 958 h 1400"/>
                  <a:gd name="T24" fmla="*/ 0 w 1122"/>
                  <a:gd name="T25" fmla="*/ 1347 h 1400"/>
                  <a:gd name="T26" fmla="*/ 421 w 1122"/>
                  <a:gd name="T27" fmla="*/ 1347 h 1400"/>
                  <a:gd name="T28" fmla="*/ 421 w 1122"/>
                  <a:gd name="T29" fmla="*/ 1400 h 1400"/>
                  <a:gd name="T30" fmla="*/ 701 w 1122"/>
                  <a:gd name="T31" fmla="*/ 1400 h 1400"/>
                  <a:gd name="T32" fmla="*/ 701 w 1122"/>
                  <a:gd name="T33" fmla="*/ 1347 h 1400"/>
                  <a:gd name="T34" fmla="*/ 1122 w 1122"/>
                  <a:gd name="T35" fmla="*/ 1347 h 1400"/>
                  <a:gd name="T36" fmla="*/ 871 w 1122"/>
                  <a:gd name="T37" fmla="*/ 958 h 1400"/>
                  <a:gd name="T38" fmla="*/ 1026 w 1122"/>
                  <a:gd name="T39" fmla="*/ 958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22" h="1400">
                    <a:moveTo>
                      <a:pt x="1026" y="958"/>
                    </a:moveTo>
                    <a:cubicBezTo>
                      <a:pt x="949" y="838"/>
                      <a:pt x="871" y="718"/>
                      <a:pt x="794" y="599"/>
                    </a:cubicBezTo>
                    <a:lnTo>
                      <a:pt x="775" y="569"/>
                    </a:lnTo>
                    <a:lnTo>
                      <a:pt x="929" y="569"/>
                    </a:lnTo>
                    <a:lnTo>
                      <a:pt x="745" y="285"/>
                    </a:lnTo>
                    <a:lnTo>
                      <a:pt x="561" y="0"/>
                    </a:lnTo>
                    <a:lnTo>
                      <a:pt x="377" y="285"/>
                    </a:lnTo>
                    <a:lnTo>
                      <a:pt x="193" y="569"/>
                    </a:lnTo>
                    <a:lnTo>
                      <a:pt x="348" y="569"/>
                    </a:lnTo>
                    <a:lnTo>
                      <a:pt x="329" y="599"/>
                    </a:lnTo>
                    <a:cubicBezTo>
                      <a:pt x="251" y="718"/>
                      <a:pt x="174" y="838"/>
                      <a:pt x="96" y="958"/>
                    </a:cubicBezTo>
                    <a:lnTo>
                      <a:pt x="251" y="958"/>
                    </a:lnTo>
                    <a:lnTo>
                      <a:pt x="0" y="1347"/>
                    </a:lnTo>
                    <a:lnTo>
                      <a:pt x="421" y="1347"/>
                    </a:lnTo>
                    <a:lnTo>
                      <a:pt x="421" y="1400"/>
                    </a:lnTo>
                    <a:lnTo>
                      <a:pt x="701" y="1400"/>
                    </a:lnTo>
                    <a:lnTo>
                      <a:pt x="701" y="1347"/>
                    </a:lnTo>
                    <a:lnTo>
                      <a:pt x="1122" y="1347"/>
                    </a:lnTo>
                    <a:lnTo>
                      <a:pt x="871" y="958"/>
                    </a:lnTo>
                    <a:lnTo>
                      <a:pt x="1026" y="95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5" name="Freeform 230"/>
              <p:cNvSpPr>
                <a:spLocks/>
              </p:cNvSpPr>
              <p:nvPr/>
            </p:nvSpPr>
            <p:spPr bwMode="auto">
              <a:xfrm>
                <a:off x="9521826" y="109538"/>
                <a:ext cx="265113" cy="330200"/>
              </a:xfrm>
              <a:custGeom>
                <a:avLst/>
                <a:gdLst>
                  <a:gd name="T0" fmla="*/ 672 w 735"/>
                  <a:gd name="T1" fmla="*/ 628 h 917"/>
                  <a:gd name="T2" fmla="*/ 519 w 735"/>
                  <a:gd name="T3" fmla="*/ 392 h 917"/>
                  <a:gd name="T4" fmla="*/ 507 w 735"/>
                  <a:gd name="T5" fmla="*/ 373 h 917"/>
                  <a:gd name="T6" fmla="*/ 609 w 735"/>
                  <a:gd name="T7" fmla="*/ 373 h 917"/>
                  <a:gd name="T8" fmla="*/ 488 w 735"/>
                  <a:gd name="T9" fmla="*/ 186 h 917"/>
                  <a:gd name="T10" fmla="*/ 367 w 735"/>
                  <a:gd name="T11" fmla="*/ 0 h 917"/>
                  <a:gd name="T12" fmla="*/ 247 w 735"/>
                  <a:gd name="T13" fmla="*/ 186 h 917"/>
                  <a:gd name="T14" fmla="*/ 126 w 735"/>
                  <a:gd name="T15" fmla="*/ 373 h 917"/>
                  <a:gd name="T16" fmla="*/ 228 w 735"/>
                  <a:gd name="T17" fmla="*/ 373 h 917"/>
                  <a:gd name="T18" fmla="*/ 215 w 735"/>
                  <a:gd name="T19" fmla="*/ 392 h 917"/>
                  <a:gd name="T20" fmla="*/ 63 w 735"/>
                  <a:gd name="T21" fmla="*/ 628 h 917"/>
                  <a:gd name="T22" fmla="*/ 164 w 735"/>
                  <a:gd name="T23" fmla="*/ 628 h 917"/>
                  <a:gd name="T24" fmla="*/ 0 w 735"/>
                  <a:gd name="T25" fmla="*/ 882 h 917"/>
                  <a:gd name="T26" fmla="*/ 275 w 735"/>
                  <a:gd name="T27" fmla="*/ 882 h 917"/>
                  <a:gd name="T28" fmla="*/ 275 w 735"/>
                  <a:gd name="T29" fmla="*/ 917 h 917"/>
                  <a:gd name="T30" fmla="*/ 459 w 735"/>
                  <a:gd name="T31" fmla="*/ 917 h 917"/>
                  <a:gd name="T32" fmla="*/ 459 w 735"/>
                  <a:gd name="T33" fmla="*/ 882 h 917"/>
                  <a:gd name="T34" fmla="*/ 735 w 735"/>
                  <a:gd name="T35" fmla="*/ 882 h 917"/>
                  <a:gd name="T36" fmla="*/ 570 w 735"/>
                  <a:gd name="T37" fmla="*/ 628 h 917"/>
                  <a:gd name="T38" fmla="*/ 672 w 735"/>
                  <a:gd name="T39" fmla="*/ 6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35" h="917">
                    <a:moveTo>
                      <a:pt x="672" y="628"/>
                    </a:moveTo>
                    <a:cubicBezTo>
                      <a:pt x="621" y="549"/>
                      <a:pt x="570" y="471"/>
                      <a:pt x="519" y="392"/>
                    </a:cubicBezTo>
                    <a:lnTo>
                      <a:pt x="507" y="373"/>
                    </a:lnTo>
                    <a:lnTo>
                      <a:pt x="609" y="373"/>
                    </a:lnTo>
                    <a:lnTo>
                      <a:pt x="488" y="186"/>
                    </a:lnTo>
                    <a:lnTo>
                      <a:pt x="367" y="0"/>
                    </a:lnTo>
                    <a:lnTo>
                      <a:pt x="247" y="186"/>
                    </a:lnTo>
                    <a:lnTo>
                      <a:pt x="126" y="373"/>
                    </a:lnTo>
                    <a:lnTo>
                      <a:pt x="228" y="373"/>
                    </a:lnTo>
                    <a:lnTo>
                      <a:pt x="215" y="392"/>
                    </a:lnTo>
                    <a:cubicBezTo>
                      <a:pt x="164" y="471"/>
                      <a:pt x="114" y="549"/>
                      <a:pt x="63" y="628"/>
                    </a:cubicBezTo>
                    <a:lnTo>
                      <a:pt x="164" y="628"/>
                    </a:lnTo>
                    <a:lnTo>
                      <a:pt x="0" y="882"/>
                    </a:lnTo>
                    <a:lnTo>
                      <a:pt x="275" y="882"/>
                    </a:lnTo>
                    <a:lnTo>
                      <a:pt x="275" y="917"/>
                    </a:lnTo>
                    <a:lnTo>
                      <a:pt x="459" y="917"/>
                    </a:lnTo>
                    <a:lnTo>
                      <a:pt x="459" y="882"/>
                    </a:lnTo>
                    <a:lnTo>
                      <a:pt x="735" y="882"/>
                    </a:lnTo>
                    <a:lnTo>
                      <a:pt x="570" y="628"/>
                    </a:lnTo>
                    <a:lnTo>
                      <a:pt x="672" y="62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58" name="Группа 57"/>
          <p:cNvGrpSpPr/>
          <p:nvPr/>
        </p:nvGrpSpPr>
        <p:grpSpPr>
          <a:xfrm>
            <a:off x="1376770" y="4042266"/>
            <a:ext cx="1339622" cy="798745"/>
            <a:chOff x="4087862" y="5408702"/>
            <a:chExt cx="1401778" cy="722324"/>
          </a:xfrm>
          <a:solidFill>
            <a:srgbClr val="0070C0"/>
          </a:solidFill>
        </p:grpSpPr>
        <p:sp>
          <p:nvSpPr>
            <p:cNvPr id="59" name="Freeform 95"/>
            <p:cNvSpPr>
              <a:spLocks noEditPoints="1"/>
            </p:cNvSpPr>
            <p:nvPr/>
          </p:nvSpPr>
          <p:spPr bwMode="auto">
            <a:xfrm>
              <a:off x="4087862" y="5665881"/>
              <a:ext cx="660408" cy="271467"/>
            </a:xfrm>
            <a:custGeom>
              <a:avLst/>
              <a:gdLst>
                <a:gd name="T0" fmla="*/ 60 w 1834"/>
                <a:gd name="T1" fmla="*/ 750 h 752"/>
                <a:gd name="T2" fmla="*/ 55 w 1834"/>
                <a:gd name="T3" fmla="*/ 717 h 752"/>
                <a:gd name="T4" fmla="*/ 0 w 1834"/>
                <a:gd name="T5" fmla="*/ 713 h 752"/>
                <a:gd name="T6" fmla="*/ 0 w 1834"/>
                <a:gd name="T7" fmla="*/ 568 h 752"/>
                <a:gd name="T8" fmla="*/ 55 w 1834"/>
                <a:gd name="T9" fmla="*/ 564 h 752"/>
                <a:gd name="T10" fmla="*/ 55 w 1834"/>
                <a:gd name="T11" fmla="*/ 421 h 752"/>
                <a:gd name="T12" fmla="*/ 340 w 1834"/>
                <a:gd name="T13" fmla="*/ 369 h 752"/>
                <a:gd name="T14" fmla="*/ 379 w 1834"/>
                <a:gd name="T15" fmla="*/ 339 h 752"/>
                <a:gd name="T16" fmla="*/ 427 w 1834"/>
                <a:gd name="T17" fmla="*/ 196 h 752"/>
                <a:gd name="T18" fmla="*/ 495 w 1834"/>
                <a:gd name="T19" fmla="*/ 150 h 752"/>
                <a:gd name="T20" fmla="*/ 539 w 1834"/>
                <a:gd name="T21" fmla="*/ 117 h 752"/>
                <a:gd name="T22" fmla="*/ 812 w 1834"/>
                <a:gd name="T23" fmla="*/ 117 h 752"/>
                <a:gd name="T24" fmla="*/ 812 w 1834"/>
                <a:gd name="T25" fmla="*/ 1 h 752"/>
                <a:gd name="T26" fmla="*/ 841 w 1834"/>
                <a:gd name="T27" fmla="*/ 46 h 752"/>
                <a:gd name="T28" fmla="*/ 841 w 1834"/>
                <a:gd name="T29" fmla="*/ 114 h 752"/>
                <a:gd name="T30" fmla="*/ 894 w 1834"/>
                <a:gd name="T31" fmla="*/ 119 h 752"/>
                <a:gd name="T32" fmla="*/ 894 w 1834"/>
                <a:gd name="T33" fmla="*/ 155 h 752"/>
                <a:gd name="T34" fmla="*/ 750 w 1834"/>
                <a:gd name="T35" fmla="*/ 158 h 752"/>
                <a:gd name="T36" fmla="*/ 750 w 1834"/>
                <a:gd name="T37" fmla="*/ 526 h 752"/>
                <a:gd name="T38" fmla="*/ 868 w 1834"/>
                <a:gd name="T39" fmla="*/ 526 h 752"/>
                <a:gd name="T40" fmla="*/ 1046 w 1834"/>
                <a:gd name="T41" fmla="*/ 527 h 752"/>
                <a:gd name="T42" fmla="*/ 1104 w 1834"/>
                <a:gd name="T43" fmla="*/ 490 h 752"/>
                <a:gd name="T44" fmla="*/ 1214 w 1834"/>
                <a:gd name="T45" fmla="*/ 276 h 752"/>
                <a:gd name="T46" fmla="*/ 1264 w 1834"/>
                <a:gd name="T47" fmla="*/ 312 h 752"/>
                <a:gd name="T48" fmla="*/ 1154 w 1834"/>
                <a:gd name="T49" fmla="*/ 524 h 752"/>
                <a:gd name="T50" fmla="*/ 1193 w 1834"/>
                <a:gd name="T51" fmla="*/ 526 h 752"/>
                <a:gd name="T52" fmla="*/ 1536 w 1834"/>
                <a:gd name="T53" fmla="*/ 524 h 752"/>
                <a:gd name="T54" fmla="*/ 1668 w 1834"/>
                <a:gd name="T55" fmla="*/ 569 h 752"/>
                <a:gd name="T56" fmla="*/ 1778 w 1834"/>
                <a:gd name="T57" fmla="*/ 643 h 752"/>
                <a:gd name="T58" fmla="*/ 1806 w 1834"/>
                <a:gd name="T59" fmla="*/ 633 h 752"/>
                <a:gd name="T60" fmla="*/ 1834 w 1834"/>
                <a:gd name="T61" fmla="*/ 596 h 752"/>
                <a:gd name="T62" fmla="*/ 1834 w 1834"/>
                <a:gd name="T63" fmla="*/ 748 h 752"/>
                <a:gd name="T64" fmla="*/ 1617 w 1834"/>
                <a:gd name="T65" fmla="*/ 747 h 752"/>
                <a:gd name="T66" fmla="*/ 1595 w 1834"/>
                <a:gd name="T67" fmla="*/ 726 h 752"/>
                <a:gd name="T68" fmla="*/ 1361 w 1834"/>
                <a:gd name="T69" fmla="*/ 660 h 752"/>
                <a:gd name="T70" fmla="*/ 1320 w 1834"/>
                <a:gd name="T71" fmla="*/ 706 h 752"/>
                <a:gd name="T72" fmla="*/ 1240 w 1834"/>
                <a:gd name="T73" fmla="*/ 646 h 752"/>
                <a:gd name="T74" fmla="*/ 1040 w 1834"/>
                <a:gd name="T75" fmla="*/ 721 h 752"/>
                <a:gd name="T76" fmla="*/ 994 w 1834"/>
                <a:gd name="T77" fmla="*/ 749 h 752"/>
                <a:gd name="T78" fmla="*/ 562 w 1834"/>
                <a:gd name="T79" fmla="*/ 751 h 752"/>
                <a:gd name="T80" fmla="*/ 519 w 1834"/>
                <a:gd name="T81" fmla="*/ 723 h 752"/>
                <a:gd name="T82" fmla="*/ 382 w 1834"/>
                <a:gd name="T83" fmla="*/ 632 h 752"/>
                <a:gd name="T84" fmla="*/ 243 w 1834"/>
                <a:gd name="T85" fmla="*/ 719 h 752"/>
                <a:gd name="T86" fmla="*/ 192 w 1834"/>
                <a:gd name="T87" fmla="*/ 751 h 752"/>
                <a:gd name="T88" fmla="*/ 60 w 1834"/>
                <a:gd name="T89" fmla="*/ 750 h 752"/>
                <a:gd name="T90" fmla="*/ 392 w 1834"/>
                <a:gd name="T91" fmla="*/ 378 h 752"/>
                <a:gd name="T92" fmla="*/ 392 w 1834"/>
                <a:gd name="T93" fmla="*/ 378 h 752"/>
                <a:gd name="T94" fmla="*/ 641 w 1834"/>
                <a:gd name="T95" fmla="*/ 378 h 752"/>
                <a:gd name="T96" fmla="*/ 641 w 1834"/>
                <a:gd name="T97" fmla="*/ 276 h 752"/>
                <a:gd name="T98" fmla="*/ 641 w 1834"/>
                <a:gd name="T99" fmla="*/ 174 h 752"/>
                <a:gd name="T100" fmla="*/ 473 w 1834"/>
                <a:gd name="T101" fmla="*/ 175 h 752"/>
                <a:gd name="T102" fmla="*/ 455 w 1834"/>
                <a:gd name="T103" fmla="*/ 190 h 752"/>
                <a:gd name="T104" fmla="*/ 392 w 1834"/>
                <a:gd name="T105" fmla="*/ 378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34" h="752">
                  <a:moveTo>
                    <a:pt x="60" y="750"/>
                  </a:moveTo>
                  <a:cubicBezTo>
                    <a:pt x="58" y="738"/>
                    <a:pt x="57" y="729"/>
                    <a:pt x="55" y="717"/>
                  </a:cubicBezTo>
                  <a:cubicBezTo>
                    <a:pt x="37" y="716"/>
                    <a:pt x="20" y="714"/>
                    <a:pt x="0" y="713"/>
                  </a:cubicBezTo>
                  <a:cubicBezTo>
                    <a:pt x="0" y="664"/>
                    <a:pt x="0" y="617"/>
                    <a:pt x="0" y="568"/>
                  </a:cubicBezTo>
                  <a:cubicBezTo>
                    <a:pt x="18" y="567"/>
                    <a:pt x="35" y="566"/>
                    <a:pt x="55" y="564"/>
                  </a:cubicBezTo>
                  <a:cubicBezTo>
                    <a:pt x="55" y="516"/>
                    <a:pt x="55" y="469"/>
                    <a:pt x="55" y="421"/>
                  </a:cubicBezTo>
                  <a:cubicBezTo>
                    <a:pt x="152" y="403"/>
                    <a:pt x="246" y="385"/>
                    <a:pt x="340" y="369"/>
                  </a:cubicBezTo>
                  <a:cubicBezTo>
                    <a:pt x="360" y="365"/>
                    <a:pt x="373" y="360"/>
                    <a:pt x="379" y="339"/>
                  </a:cubicBezTo>
                  <a:cubicBezTo>
                    <a:pt x="394" y="291"/>
                    <a:pt x="411" y="244"/>
                    <a:pt x="427" y="196"/>
                  </a:cubicBezTo>
                  <a:cubicBezTo>
                    <a:pt x="437" y="165"/>
                    <a:pt x="448" y="134"/>
                    <a:pt x="495" y="150"/>
                  </a:cubicBezTo>
                  <a:cubicBezTo>
                    <a:pt x="496" y="116"/>
                    <a:pt x="515" y="116"/>
                    <a:pt x="539" y="117"/>
                  </a:cubicBezTo>
                  <a:cubicBezTo>
                    <a:pt x="629" y="118"/>
                    <a:pt x="719" y="117"/>
                    <a:pt x="812" y="117"/>
                  </a:cubicBezTo>
                  <a:cubicBezTo>
                    <a:pt x="812" y="77"/>
                    <a:pt x="812" y="39"/>
                    <a:pt x="812" y="1"/>
                  </a:cubicBezTo>
                  <a:cubicBezTo>
                    <a:pt x="841" y="0"/>
                    <a:pt x="841" y="0"/>
                    <a:pt x="841" y="46"/>
                  </a:cubicBezTo>
                  <a:cubicBezTo>
                    <a:pt x="841" y="68"/>
                    <a:pt x="841" y="89"/>
                    <a:pt x="841" y="114"/>
                  </a:cubicBezTo>
                  <a:cubicBezTo>
                    <a:pt x="859" y="116"/>
                    <a:pt x="876" y="117"/>
                    <a:pt x="894" y="119"/>
                  </a:cubicBezTo>
                  <a:cubicBezTo>
                    <a:pt x="894" y="132"/>
                    <a:pt x="894" y="144"/>
                    <a:pt x="894" y="155"/>
                  </a:cubicBezTo>
                  <a:cubicBezTo>
                    <a:pt x="846" y="175"/>
                    <a:pt x="799" y="160"/>
                    <a:pt x="750" y="158"/>
                  </a:cubicBezTo>
                  <a:cubicBezTo>
                    <a:pt x="750" y="282"/>
                    <a:pt x="750" y="402"/>
                    <a:pt x="750" y="526"/>
                  </a:cubicBezTo>
                  <a:cubicBezTo>
                    <a:pt x="791" y="526"/>
                    <a:pt x="829" y="526"/>
                    <a:pt x="868" y="526"/>
                  </a:cubicBezTo>
                  <a:cubicBezTo>
                    <a:pt x="927" y="526"/>
                    <a:pt x="987" y="524"/>
                    <a:pt x="1046" y="527"/>
                  </a:cubicBezTo>
                  <a:cubicBezTo>
                    <a:pt x="1077" y="529"/>
                    <a:pt x="1091" y="514"/>
                    <a:pt x="1104" y="490"/>
                  </a:cubicBezTo>
                  <a:cubicBezTo>
                    <a:pt x="1140" y="420"/>
                    <a:pt x="1176" y="349"/>
                    <a:pt x="1214" y="276"/>
                  </a:cubicBezTo>
                  <a:cubicBezTo>
                    <a:pt x="1231" y="288"/>
                    <a:pt x="1245" y="298"/>
                    <a:pt x="1264" y="312"/>
                  </a:cubicBezTo>
                  <a:cubicBezTo>
                    <a:pt x="1227" y="382"/>
                    <a:pt x="1191" y="451"/>
                    <a:pt x="1154" y="524"/>
                  </a:cubicBezTo>
                  <a:cubicBezTo>
                    <a:pt x="1169" y="525"/>
                    <a:pt x="1181" y="526"/>
                    <a:pt x="1193" y="526"/>
                  </a:cubicBezTo>
                  <a:cubicBezTo>
                    <a:pt x="1307" y="526"/>
                    <a:pt x="1422" y="529"/>
                    <a:pt x="1536" y="524"/>
                  </a:cubicBezTo>
                  <a:cubicBezTo>
                    <a:pt x="1588" y="521"/>
                    <a:pt x="1628" y="543"/>
                    <a:pt x="1668" y="569"/>
                  </a:cubicBezTo>
                  <a:cubicBezTo>
                    <a:pt x="1705" y="593"/>
                    <a:pt x="1740" y="620"/>
                    <a:pt x="1778" y="643"/>
                  </a:cubicBezTo>
                  <a:cubicBezTo>
                    <a:pt x="1783" y="647"/>
                    <a:pt x="1800" y="640"/>
                    <a:pt x="1806" y="633"/>
                  </a:cubicBezTo>
                  <a:cubicBezTo>
                    <a:pt x="1816" y="622"/>
                    <a:pt x="1821" y="607"/>
                    <a:pt x="1834" y="596"/>
                  </a:cubicBezTo>
                  <a:cubicBezTo>
                    <a:pt x="1834" y="645"/>
                    <a:pt x="1834" y="695"/>
                    <a:pt x="1834" y="748"/>
                  </a:cubicBezTo>
                  <a:cubicBezTo>
                    <a:pt x="1760" y="748"/>
                    <a:pt x="1689" y="748"/>
                    <a:pt x="1617" y="747"/>
                  </a:cubicBezTo>
                  <a:cubicBezTo>
                    <a:pt x="1609" y="747"/>
                    <a:pt x="1599" y="735"/>
                    <a:pt x="1595" y="726"/>
                  </a:cubicBezTo>
                  <a:cubicBezTo>
                    <a:pt x="1549" y="631"/>
                    <a:pt x="1447" y="601"/>
                    <a:pt x="1361" y="660"/>
                  </a:cubicBezTo>
                  <a:cubicBezTo>
                    <a:pt x="1343" y="672"/>
                    <a:pt x="1331" y="693"/>
                    <a:pt x="1320" y="706"/>
                  </a:cubicBezTo>
                  <a:cubicBezTo>
                    <a:pt x="1293" y="685"/>
                    <a:pt x="1269" y="660"/>
                    <a:pt x="1240" y="646"/>
                  </a:cubicBezTo>
                  <a:cubicBezTo>
                    <a:pt x="1164" y="608"/>
                    <a:pt x="1073" y="643"/>
                    <a:pt x="1040" y="721"/>
                  </a:cubicBezTo>
                  <a:cubicBezTo>
                    <a:pt x="1030" y="745"/>
                    <a:pt x="1018" y="749"/>
                    <a:pt x="994" y="749"/>
                  </a:cubicBezTo>
                  <a:cubicBezTo>
                    <a:pt x="850" y="749"/>
                    <a:pt x="706" y="750"/>
                    <a:pt x="562" y="751"/>
                  </a:cubicBezTo>
                  <a:cubicBezTo>
                    <a:pt x="540" y="751"/>
                    <a:pt x="528" y="746"/>
                    <a:pt x="519" y="723"/>
                  </a:cubicBezTo>
                  <a:cubicBezTo>
                    <a:pt x="494" y="664"/>
                    <a:pt x="445" y="633"/>
                    <a:pt x="382" y="632"/>
                  </a:cubicBezTo>
                  <a:cubicBezTo>
                    <a:pt x="320" y="632"/>
                    <a:pt x="268" y="658"/>
                    <a:pt x="243" y="719"/>
                  </a:cubicBezTo>
                  <a:cubicBezTo>
                    <a:pt x="233" y="745"/>
                    <a:pt x="218" y="752"/>
                    <a:pt x="192" y="751"/>
                  </a:cubicBezTo>
                  <a:cubicBezTo>
                    <a:pt x="149" y="749"/>
                    <a:pt x="105" y="750"/>
                    <a:pt x="60" y="750"/>
                  </a:cubicBezTo>
                  <a:close/>
                  <a:moveTo>
                    <a:pt x="392" y="378"/>
                  </a:moveTo>
                  <a:lnTo>
                    <a:pt x="392" y="378"/>
                  </a:lnTo>
                  <a:cubicBezTo>
                    <a:pt x="477" y="378"/>
                    <a:pt x="558" y="378"/>
                    <a:pt x="641" y="378"/>
                  </a:cubicBezTo>
                  <a:cubicBezTo>
                    <a:pt x="641" y="342"/>
                    <a:pt x="641" y="309"/>
                    <a:pt x="641" y="276"/>
                  </a:cubicBezTo>
                  <a:cubicBezTo>
                    <a:pt x="641" y="243"/>
                    <a:pt x="641" y="211"/>
                    <a:pt x="641" y="174"/>
                  </a:cubicBezTo>
                  <a:cubicBezTo>
                    <a:pt x="582" y="174"/>
                    <a:pt x="527" y="174"/>
                    <a:pt x="473" y="175"/>
                  </a:cubicBezTo>
                  <a:cubicBezTo>
                    <a:pt x="466" y="175"/>
                    <a:pt x="457" y="183"/>
                    <a:pt x="455" y="190"/>
                  </a:cubicBezTo>
                  <a:cubicBezTo>
                    <a:pt x="433" y="252"/>
                    <a:pt x="413" y="314"/>
                    <a:pt x="392" y="37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96"/>
            <p:cNvSpPr>
              <a:spLocks/>
            </p:cNvSpPr>
            <p:nvPr/>
          </p:nvSpPr>
          <p:spPr bwMode="auto">
            <a:xfrm>
              <a:off x="4411715" y="5492841"/>
              <a:ext cx="403230" cy="401644"/>
            </a:xfrm>
            <a:custGeom>
              <a:avLst/>
              <a:gdLst>
                <a:gd name="T0" fmla="*/ 0 w 1117"/>
                <a:gd name="T1" fmla="*/ 542 h 1115"/>
                <a:gd name="T2" fmla="*/ 144 w 1117"/>
                <a:gd name="T3" fmla="*/ 325 h 1115"/>
                <a:gd name="T4" fmla="*/ 229 w 1117"/>
                <a:gd name="T5" fmla="*/ 190 h 1115"/>
                <a:gd name="T6" fmla="*/ 225 w 1117"/>
                <a:gd name="T7" fmla="*/ 163 h 1115"/>
                <a:gd name="T8" fmla="*/ 174 w 1117"/>
                <a:gd name="T9" fmla="*/ 70 h 1115"/>
                <a:gd name="T10" fmla="*/ 194 w 1117"/>
                <a:gd name="T11" fmla="*/ 10 h 1115"/>
                <a:gd name="T12" fmla="*/ 222 w 1117"/>
                <a:gd name="T13" fmla="*/ 0 h 1115"/>
                <a:gd name="T14" fmla="*/ 315 w 1117"/>
                <a:gd name="T15" fmla="*/ 175 h 1115"/>
                <a:gd name="T16" fmla="*/ 302 w 1117"/>
                <a:gd name="T17" fmla="*/ 232 h 1115"/>
                <a:gd name="T18" fmla="*/ 1117 w 1117"/>
                <a:gd name="T19" fmla="*/ 759 h 1115"/>
                <a:gd name="T20" fmla="*/ 887 w 1117"/>
                <a:gd name="T21" fmla="*/ 1115 h 1115"/>
                <a:gd name="T22" fmla="*/ 0 w 1117"/>
                <a:gd name="T23" fmla="*/ 542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17" h="1115">
                  <a:moveTo>
                    <a:pt x="0" y="542"/>
                  </a:moveTo>
                  <a:cubicBezTo>
                    <a:pt x="50" y="467"/>
                    <a:pt x="98" y="396"/>
                    <a:pt x="144" y="325"/>
                  </a:cubicBezTo>
                  <a:cubicBezTo>
                    <a:pt x="173" y="280"/>
                    <a:pt x="202" y="235"/>
                    <a:pt x="229" y="190"/>
                  </a:cubicBezTo>
                  <a:cubicBezTo>
                    <a:pt x="233" y="184"/>
                    <a:pt x="229" y="170"/>
                    <a:pt x="225" y="163"/>
                  </a:cubicBezTo>
                  <a:cubicBezTo>
                    <a:pt x="209" y="131"/>
                    <a:pt x="191" y="101"/>
                    <a:pt x="174" y="70"/>
                  </a:cubicBezTo>
                  <a:cubicBezTo>
                    <a:pt x="153" y="31"/>
                    <a:pt x="154" y="28"/>
                    <a:pt x="194" y="10"/>
                  </a:cubicBezTo>
                  <a:cubicBezTo>
                    <a:pt x="202" y="6"/>
                    <a:pt x="211" y="4"/>
                    <a:pt x="222" y="0"/>
                  </a:cubicBezTo>
                  <a:cubicBezTo>
                    <a:pt x="254" y="58"/>
                    <a:pt x="287" y="115"/>
                    <a:pt x="315" y="175"/>
                  </a:cubicBezTo>
                  <a:cubicBezTo>
                    <a:pt x="321" y="188"/>
                    <a:pt x="307" y="211"/>
                    <a:pt x="302" y="232"/>
                  </a:cubicBezTo>
                  <a:cubicBezTo>
                    <a:pt x="572" y="407"/>
                    <a:pt x="842" y="581"/>
                    <a:pt x="1117" y="759"/>
                  </a:cubicBezTo>
                  <a:cubicBezTo>
                    <a:pt x="1039" y="880"/>
                    <a:pt x="963" y="997"/>
                    <a:pt x="887" y="1115"/>
                  </a:cubicBezTo>
                  <a:cubicBezTo>
                    <a:pt x="589" y="922"/>
                    <a:pt x="297" y="733"/>
                    <a:pt x="0" y="54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97"/>
            <p:cNvSpPr>
              <a:spLocks/>
            </p:cNvSpPr>
            <p:nvPr/>
          </p:nvSpPr>
          <p:spPr bwMode="auto">
            <a:xfrm>
              <a:off x="4721282" y="5681756"/>
              <a:ext cx="560394" cy="300042"/>
            </a:xfrm>
            <a:custGeom>
              <a:avLst/>
              <a:gdLst>
                <a:gd name="T0" fmla="*/ 279 w 1557"/>
                <a:gd name="T1" fmla="*/ 230 h 832"/>
                <a:gd name="T2" fmla="*/ 0 w 1557"/>
                <a:gd name="T3" fmla="*/ 48 h 832"/>
                <a:gd name="T4" fmla="*/ 4 w 1557"/>
                <a:gd name="T5" fmla="*/ 39 h 832"/>
                <a:gd name="T6" fmla="*/ 152 w 1557"/>
                <a:gd name="T7" fmla="*/ 72 h 832"/>
                <a:gd name="T8" fmla="*/ 297 w 1557"/>
                <a:gd name="T9" fmla="*/ 96 h 832"/>
                <a:gd name="T10" fmla="*/ 324 w 1557"/>
                <a:gd name="T11" fmla="*/ 76 h 832"/>
                <a:gd name="T12" fmla="*/ 369 w 1557"/>
                <a:gd name="T13" fmla="*/ 0 h 832"/>
                <a:gd name="T14" fmla="*/ 402 w 1557"/>
                <a:gd name="T15" fmla="*/ 28 h 832"/>
                <a:gd name="T16" fmla="*/ 348 w 1557"/>
                <a:gd name="T17" fmla="*/ 119 h 832"/>
                <a:gd name="T18" fmla="*/ 400 w 1557"/>
                <a:gd name="T19" fmla="*/ 161 h 832"/>
                <a:gd name="T20" fmla="*/ 445 w 1557"/>
                <a:gd name="T21" fmla="*/ 135 h 832"/>
                <a:gd name="T22" fmla="*/ 450 w 1557"/>
                <a:gd name="T23" fmla="*/ 142 h 832"/>
                <a:gd name="T24" fmla="*/ 415 w 1557"/>
                <a:gd name="T25" fmla="*/ 181 h 832"/>
                <a:gd name="T26" fmla="*/ 443 w 1557"/>
                <a:gd name="T27" fmla="*/ 242 h 832"/>
                <a:gd name="T28" fmla="*/ 515 w 1557"/>
                <a:gd name="T29" fmla="*/ 224 h 832"/>
                <a:gd name="T30" fmla="*/ 517 w 1557"/>
                <a:gd name="T31" fmla="*/ 233 h 832"/>
                <a:gd name="T32" fmla="*/ 453 w 1557"/>
                <a:gd name="T33" fmla="*/ 263 h 832"/>
                <a:gd name="T34" fmla="*/ 515 w 1557"/>
                <a:gd name="T35" fmla="*/ 529 h 832"/>
                <a:gd name="T36" fmla="*/ 594 w 1557"/>
                <a:gd name="T37" fmla="*/ 562 h 832"/>
                <a:gd name="T38" fmla="*/ 839 w 1557"/>
                <a:gd name="T39" fmla="*/ 489 h 832"/>
                <a:gd name="T40" fmla="*/ 952 w 1557"/>
                <a:gd name="T41" fmla="*/ 416 h 832"/>
                <a:gd name="T42" fmla="*/ 991 w 1557"/>
                <a:gd name="T43" fmla="*/ 433 h 832"/>
                <a:gd name="T44" fmla="*/ 950 w 1557"/>
                <a:gd name="T45" fmla="*/ 502 h 832"/>
                <a:gd name="T46" fmla="*/ 1056 w 1557"/>
                <a:gd name="T47" fmla="*/ 601 h 832"/>
                <a:gd name="T48" fmla="*/ 1145 w 1557"/>
                <a:gd name="T49" fmla="*/ 637 h 832"/>
                <a:gd name="T50" fmla="*/ 1534 w 1557"/>
                <a:gd name="T51" fmla="*/ 754 h 832"/>
                <a:gd name="T52" fmla="*/ 1557 w 1557"/>
                <a:gd name="T53" fmla="*/ 792 h 832"/>
                <a:gd name="T54" fmla="*/ 1513 w 1557"/>
                <a:gd name="T55" fmla="*/ 792 h 832"/>
                <a:gd name="T56" fmla="*/ 879 w 1557"/>
                <a:gd name="T57" fmla="*/ 794 h 832"/>
                <a:gd name="T58" fmla="*/ 833 w 1557"/>
                <a:gd name="T59" fmla="*/ 771 h 832"/>
                <a:gd name="T60" fmla="*/ 704 w 1557"/>
                <a:gd name="T61" fmla="*/ 669 h 832"/>
                <a:gd name="T62" fmla="*/ 659 w 1557"/>
                <a:gd name="T63" fmla="*/ 676 h 832"/>
                <a:gd name="T64" fmla="*/ 574 w 1557"/>
                <a:gd name="T65" fmla="*/ 759 h 832"/>
                <a:gd name="T66" fmla="*/ 536 w 1557"/>
                <a:gd name="T67" fmla="*/ 775 h 832"/>
                <a:gd name="T68" fmla="*/ 246 w 1557"/>
                <a:gd name="T69" fmla="*/ 817 h 832"/>
                <a:gd name="T70" fmla="*/ 158 w 1557"/>
                <a:gd name="T71" fmla="*/ 775 h 832"/>
                <a:gd name="T72" fmla="*/ 109 w 1557"/>
                <a:gd name="T73" fmla="*/ 509 h 832"/>
                <a:gd name="T74" fmla="*/ 116 w 1557"/>
                <a:gd name="T75" fmla="*/ 477 h 832"/>
                <a:gd name="T76" fmla="*/ 279 w 1557"/>
                <a:gd name="T77" fmla="*/ 23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57" h="832">
                  <a:moveTo>
                    <a:pt x="279" y="230"/>
                  </a:moveTo>
                  <a:cubicBezTo>
                    <a:pt x="183" y="168"/>
                    <a:pt x="91" y="108"/>
                    <a:pt x="0" y="48"/>
                  </a:cubicBezTo>
                  <a:cubicBezTo>
                    <a:pt x="1" y="45"/>
                    <a:pt x="2" y="42"/>
                    <a:pt x="4" y="39"/>
                  </a:cubicBezTo>
                  <a:cubicBezTo>
                    <a:pt x="53" y="50"/>
                    <a:pt x="102" y="62"/>
                    <a:pt x="152" y="72"/>
                  </a:cubicBezTo>
                  <a:cubicBezTo>
                    <a:pt x="200" y="82"/>
                    <a:pt x="248" y="90"/>
                    <a:pt x="297" y="96"/>
                  </a:cubicBezTo>
                  <a:cubicBezTo>
                    <a:pt x="305" y="97"/>
                    <a:pt x="318" y="85"/>
                    <a:pt x="324" y="76"/>
                  </a:cubicBezTo>
                  <a:cubicBezTo>
                    <a:pt x="340" y="53"/>
                    <a:pt x="353" y="28"/>
                    <a:pt x="369" y="0"/>
                  </a:cubicBezTo>
                  <a:cubicBezTo>
                    <a:pt x="381" y="10"/>
                    <a:pt x="390" y="18"/>
                    <a:pt x="402" y="28"/>
                  </a:cubicBezTo>
                  <a:cubicBezTo>
                    <a:pt x="383" y="59"/>
                    <a:pt x="366" y="88"/>
                    <a:pt x="348" y="119"/>
                  </a:cubicBezTo>
                  <a:cubicBezTo>
                    <a:pt x="364" y="133"/>
                    <a:pt x="381" y="146"/>
                    <a:pt x="400" y="161"/>
                  </a:cubicBezTo>
                  <a:cubicBezTo>
                    <a:pt x="412" y="154"/>
                    <a:pt x="429" y="144"/>
                    <a:pt x="445" y="135"/>
                  </a:cubicBezTo>
                  <a:cubicBezTo>
                    <a:pt x="447" y="137"/>
                    <a:pt x="449" y="140"/>
                    <a:pt x="450" y="142"/>
                  </a:cubicBezTo>
                  <a:cubicBezTo>
                    <a:pt x="439" y="155"/>
                    <a:pt x="427" y="168"/>
                    <a:pt x="415" y="181"/>
                  </a:cubicBezTo>
                  <a:cubicBezTo>
                    <a:pt x="423" y="200"/>
                    <a:pt x="433" y="221"/>
                    <a:pt x="443" y="242"/>
                  </a:cubicBezTo>
                  <a:cubicBezTo>
                    <a:pt x="467" y="236"/>
                    <a:pt x="491" y="230"/>
                    <a:pt x="515" y="224"/>
                  </a:cubicBezTo>
                  <a:cubicBezTo>
                    <a:pt x="516" y="227"/>
                    <a:pt x="517" y="230"/>
                    <a:pt x="517" y="233"/>
                  </a:cubicBezTo>
                  <a:cubicBezTo>
                    <a:pt x="495" y="243"/>
                    <a:pt x="474" y="253"/>
                    <a:pt x="453" y="263"/>
                  </a:cubicBezTo>
                  <a:cubicBezTo>
                    <a:pt x="473" y="352"/>
                    <a:pt x="491" y="442"/>
                    <a:pt x="515" y="529"/>
                  </a:cubicBezTo>
                  <a:cubicBezTo>
                    <a:pt x="529" y="581"/>
                    <a:pt x="548" y="589"/>
                    <a:pt x="594" y="562"/>
                  </a:cubicBezTo>
                  <a:cubicBezTo>
                    <a:pt x="670" y="516"/>
                    <a:pt x="752" y="487"/>
                    <a:pt x="839" y="489"/>
                  </a:cubicBezTo>
                  <a:cubicBezTo>
                    <a:pt x="900" y="491"/>
                    <a:pt x="930" y="467"/>
                    <a:pt x="952" y="416"/>
                  </a:cubicBezTo>
                  <a:cubicBezTo>
                    <a:pt x="966" y="422"/>
                    <a:pt x="977" y="427"/>
                    <a:pt x="991" y="433"/>
                  </a:cubicBezTo>
                  <a:cubicBezTo>
                    <a:pt x="977" y="456"/>
                    <a:pt x="965" y="477"/>
                    <a:pt x="950" y="502"/>
                  </a:cubicBezTo>
                  <a:cubicBezTo>
                    <a:pt x="1009" y="514"/>
                    <a:pt x="1033" y="556"/>
                    <a:pt x="1056" y="601"/>
                  </a:cubicBezTo>
                  <a:cubicBezTo>
                    <a:pt x="1077" y="642"/>
                    <a:pt x="1100" y="651"/>
                    <a:pt x="1145" y="637"/>
                  </a:cubicBezTo>
                  <a:cubicBezTo>
                    <a:pt x="1301" y="590"/>
                    <a:pt x="1422" y="655"/>
                    <a:pt x="1534" y="754"/>
                  </a:cubicBezTo>
                  <a:cubicBezTo>
                    <a:pt x="1543" y="762"/>
                    <a:pt x="1547" y="775"/>
                    <a:pt x="1557" y="792"/>
                  </a:cubicBezTo>
                  <a:cubicBezTo>
                    <a:pt x="1537" y="792"/>
                    <a:pt x="1525" y="792"/>
                    <a:pt x="1513" y="792"/>
                  </a:cubicBezTo>
                  <a:cubicBezTo>
                    <a:pt x="1301" y="793"/>
                    <a:pt x="1090" y="793"/>
                    <a:pt x="879" y="794"/>
                  </a:cubicBezTo>
                  <a:cubicBezTo>
                    <a:pt x="858" y="794"/>
                    <a:pt x="848" y="785"/>
                    <a:pt x="833" y="771"/>
                  </a:cubicBezTo>
                  <a:cubicBezTo>
                    <a:pt x="795" y="732"/>
                    <a:pt x="749" y="700"/>
                    <a:pt x="704" y="669"/>
                  </a:cubicBezTo>
                  <a:cubicBezTo>
                    <a:pt x="694" y="663"/>
                    <a:pt x="670" y="668"/>
                    <a:pt x="659" y="676"/>
                  </a:cubicBezTo>
                  <a:cubicBezTo>
                    <a:pt x="629" y="702"/>
                    <a:pt x="603" y="732"/>
                    <a:pt x="574" y="759"/>
                  </a:cubicBezTo>
                  <a:cubicBezTo>
                    <a:pt x="564" y="768"/>
                    <a:pt x="547" y="777"/>
                    <a:pt x="536" y="775"/>
                  </a:cubicBezTo>
                  <a:cubicBezTo>
                    <a:pt x="434" y="760"/>
                    <a:pt x="338" y="772"/>
                    <a:pt x="246" y="817"/>
                  </a:cubicBezTo>
                  <a:cubicBezTo>
                    <a:pt x="214" y="832"/>
                    <a:pt x="165" y="811"/>
                    <a:pt x="158" y="775"/>
                  </a:cubicBezTo>
                  <a:cubicBezTo>
                    <a:pt x="139" y="687"/>
                    <a:pt x="124" y="598"/>
                    <a:pt x="109" y="509"/>
                  </a:cubicBezTo>
                  <a:cubicBezTo>
                    <a:pt x="107" y="499"/>
                    <a:pt x="110" y="486"/>
                    <a:pt x="116" y="477"/>
                  </a:cubicBezTo>
                  <a:cubicBezTo>
                    <a:pt x="168" y="396"/>
                    <a:pt x="222" y="316"/>
                    <a:pt x="279" y="23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98"/>
            <p:cNvSpPr>
              <a:spLocks/>
            </p:cNvSpPr>
            <p:nvPr/>
          </p:nvSpPr>
          <p:spPr bwMode="auto">
            <a:xfrm>
              <a:off x="5081648" y="5965923"/>
              <a:ext cx="407992" cy="65089"/>
            </a:xfrm>
            <a:custGeom>
              <a:avLst/>
              <a:gdLst>
                <a:gd name="T0" fmla="*/ 0 w 1130"/>
                <a:gd name="T1" fmla="*/ 12 h 180"/>
                <a:gd name="T2" fmla="*/ 368 w 1130"/>
                <a:gd name="T3" fmla="*/ 38 h 180"/>
                <a:gd name="T4" fmla="*/ 818 w 1130"/>
                <a:gd name="T5" fmla="*/ 105 h 180"/>
                <a:gd name="T6" fmla="*/ 1112 w 1130"/>
                <a:gd name="T7" fmla="*/ 155 h 180"/>
                <a:gd name="T8" fmla="*/ 1130 w 1130"/>
                <a:gd name="T9" fmla="*/ 172 h 180"/>
                <a:gd name="T10" fmla="*/ 1060 w 1130"/>
                <a:gd name="T11" fmla="*/ 178 h 180"/>
                <a:gd name="T12" fmla="*/ 471 w 1130"/>
                <a:gd name="T13" fmla="*/ 114 h 180"/>
                <a:gd name="T14" fmla="*/ 59 w 1130"/>
                <a:gd name="T15" fmla="*/ 30 h 180"/>
                <a:gd name="T16" fmla="*/ 0 w 1130"/>
                <a:gd name="T17" fmla="*/ 1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0" h="180">
                  <a:moveTo>
                    <a:pt x="0" y="12"/>
                  </a:moveTo>
                  <a:cubicBezTo>
                    <a:pt x="130" y="0"/>
                    <a:pt x="249" y="14"/>
                    <a:pt x="368" y="38"/>
                  </a:cubicBezTo>
                  <a:cubicBezTo>
                    <a:pt x="517" y="67"/>
                    <a:pt x="668" y="82"/>
                    <a:pt x="818" y="105"/>
                  </a:cubicBezTo>
                  <a:cubicBezTo>
                    <a:pt x="916" y="120"/>
                    <a:pt x="1014" y="138"/>
                    <a:pt x="1112" y="155"/>
                  </a:cubicBezTo>
                  <a:cubicBezTo>
                    <a:pt x="1118" y="156"/>
                    <a:pt x="1124" y="161"/>
                    <a:pt x="1130" y="172"/>
                  </a:cubicBezTo>
                  <a:cubicBezTo>
                    <a:pt x="1106" y="175"/>
                    <a:pt x="1083" y="180"/>
                    <a:pt x="1060" y="178"/>
                  </a:cubicBezTo>
                  <a:cubicBezTo>
                    <a:pt x="862" y="169"/>
                    <a:pt x="665" y="153"/>
                    <a:pt x="471" y="114"/>
                  </a:cubicBezTo>
                  <a:cubicBezTo>
                    <a:pt x="334" y="86"/>
                    <a:pt x="196" y="58"/>
                    <a:pt x="59" y="30"/>
                  </a:cubicBezTo>
                  <a:cubicBezTo>
                    <a:pt x="42" y="26"/>
                    <a:pt x="25" y="2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99"/>
            <p:cNvSpPr>
              <a:spLocks/>
            </p:cNvSpPr>
            <p:nvPr/>
          </p:nvSpPr>
          <p:spPr bwMode="auto">
            <a:xfrm>
              <a:off x="4557767" y="5408702"/>
              <a:ext cx="257178" cy="296867"/>
            </a:xfrm>
            <a:custGeom>
              <a:avLst/>
              <a:gdLst>
                <a:gd name="T0" fmla="*/ 602 w 711"/>
                <a:gd name="T1" fmla="*/ 810 h 823"/>
                <a:gd name="T2" fmla="*/ 659 w 711"/>
                <a:gd name="T3" fmla="*/ 690 h 823"/>
                <a:gd name="T4" fmla="*/ 624 w 711"/>
                <a:gd name="T5" fmla="*/ 560 h 823"/>
                <a:gd name="T6" fmla="*/ 338 w 711"/>
                <a:gd name="T7" fmla="*/ 419 h 823"/>
                <a:gd name="T8" fmla="*/ 135 w 711"/>
                <a:gd name="T9" fmla="*/ 341 h 823"/>
                <a:gd name="T10" fmla="*/ 93 w 711"/>
                <a:gd name="T11" fmla="*/ 326 h 823"/>
                <a:gd name="T12" fmla="*/ 48 w 711"/>
                <a:gd name="T13" fmla="*/ 177 h 823"/>
                <a:gd name="T14" fmla="*/ 133 w 711"/>
                <a:gd name="T15" fmla="*/ 98 h 823"/>
                <a:gd name="T16" fmla="*/ 285 w 711"/>
                <a:gd name="T17" fmla="*/ 2 h 823"/>
                <a:gd name="T18" fmla="*/ 303 w 711"/>
                <a:gd name="T19" fmla="*/ 2 h 823"/>
                <a:gd name="T20" fmla="*/ 165 w 711"/>
                <a:gd name="T21" fmla="*/ 92 h 823"/>
                <a:gd name="T22" fmla="*/ 48 w 711"/>
                <a:gd name="T23" fmla="*/ 199 h 823"/>
                <a:gd name="T24" fmla="*/ 67 w 711"/>
                <a:gd name="T25" fmla="*/ 288 h 823"/>
                <a:gd name="T26" fmla="*/ 265 w 711"/>
                <a:gd name="T27" fmla="*/ 370 h 823"/>
                <a:gd name="T28" fmla="*/ 504 w 711"/>
                <a:gd name="T29" fmla="*/ 461 h 823"/>
                <a:gd name="T30" fmla="*/ 621 w 711"/>
                <a:gd name="T31" fmla="*/ 522 h 823"/>
                <a:gd name="T32" fmla="*/ 699 w 711"/>
                <a:gd name="T33" fmla="*/ 672 h 823"/>
                <a:gd name="T34" fmla="*/ 695 w 711"/>
                <a:gd name="T35" fmla="*/ 688 h 823"/>
                <a:gd name="T36" fmla="*/ 640 w 711"/>
                <a:gd name="T37" fmla="*/ 805 h 823"/>
                <a:gd name="T38" fmla="*/ 614 w 711"/>
                <a:gd name="T39" fmla="*/ 823 h 823"/>
                <a:gd name="T40" fmla="*/ 602 w 711"/>
                <a:gd name="T41" fmla="*/ 81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1" h="823">
                  <a:moveTo>
                    <a:pt x="602" y="810"/>
                  </a:moveTo>
                  <a:cubicBezTo>
                    <a:pt x="621" y="770"/>
                    <a:pt x="640" y="730"/>
                    <a:pt x="659" y="690"/>
                  </a:cubicBezTo>
                  <a:cubicBezTo>
                    <a:pt x="684" y="635"/>
                    <a:pt x="671" y="598"/>
                    <a:pt x="624" y="560"/>
                  </a:cubicBezTo>
                  <a:cubicBezTo>
                    <a:pt x="540" y="490"/>
                    <a:pt x="439" y="456"/>
                    <a:pt x="338" y="419"/>
                  </a:cubicBezTo>
                  <a:cubicBezTo>
                    <a:pt x="270" y="394"/>
                    <a:pt x="203" y="367"/>
                    <a:pt x="135" y="341"/>
                  </a:cubicBezTo>
                  <a:cubicBezTo>
                    <a:pt x="121" y="336"/>
                    <a:pt x="107" y="330"/>
                    <a:pt x="93" y="326"/>
                  </a:cubicBezTo>
                  <a:cubicBezTo>
                    <a:pt x="22" y="301"/>
                    <a:pt x="0" y="235"/>
                    <a:pt x="48" y="177"/>
                  </a:cubicBezTo>
                  <a:cubicBezTo>
                    <a:pt x="72" y="147"/>
                    <a:pt x="101" y="121"/>
                    <a:pt x="133" y="98"/>
                  </a:cubicBezTo>
                  <a:cubicBezTo>
                    <a:pt x="181" y="64"/>
                    <a:pt x="234" y="34"/>
                    <a:pt x="285" y="2"/>
                  </a:cubicBezTo>
                  <a:cubicBezTo>
                    <a:pt x="288" y="0"/>
                    <a:pt x="293" y="2"/>
                    <a:pt x="303" y="2"/>
                  </a:cubicBezTo>
                  <a:cubicBezTo>
                    <a:pt x="254" y="34"/>
                    <a:pt x="207" y="60"/>
                    <a:pt x="165" y="92"/>
                  </a:cubicBezTo>
                  <a:cubicBezTo>
                    <a:pt x="123" y="124"/>
                    <a:pt x="84" y="160"/>
                    <a:pt x="48" y="199"/>
                  </a:cubicBezTo>
                  <a:cubicBezTo>
                    <a:pt x="22" y="228"/>
                    <a:pt x="31" y="271"/>
                    <a:pt x="67" y="288"/>
                  </a:cubicBezTo>
                  <a:cubicBezTo>
                    <a:pt x="131" y="319"/>
                    <a:pt x="198" y="345"/>
                    <a:pt x="265" y="370"/>
                  </a:cubicBezTo>
                  <a:cubicBezTo>
                    <a:pt x="344" y="401"/>
                    <a:pt x="425" y="428"/>
                    <a:pt x="504" y="461"/>
                  </a:cubicBezTo>
                  <a:cubicBezTo>
                    <a:pt x="544" y="477"/>
                    <a:pt x="585" y="497"/>
                    <a:pt x="621" y="522"/>
                  </a:cubicBezTo>
                  <a:cubicBezTo>
                    <a:pt x="683" y="566"/>
                    <a:pt x="711" y="602"/>
                    <a:pt x="699" y="672"/>
                  </a:cubicBezTo>
                  <a:cubicBezTo>
                    <a:pt x="698" y="677"/>
                    <a:pt x="698" y="683"/>
                    <a:pt x="695" y="688"/>
                  </a:cubicBezTo>
                  <a:cubicBezTo>
                    <a:pt x="677" y="727"/>
                    <a:pt x="660" y="767"/>
                    <a:pt x="640" y="805"/>
                  </a:cubicBezTo>
                  <a:cubicBezTo>
                    <a:pt x="636" y="814"/>
                    <a:pt x="623" y="817"/>
                    <a:pt x="614" y="823"/>
                  </a:cubicBezTo>
                  <a:cubicBezTo>
                    <a:pt x="610" y="819"/>
                    <a:pt x="606" y="814"/>
                    <a:pt x="602" y="8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100"/>
            <p:cNvSpPr>
              <a:spLocks/>
            </p:cNvSpPr>
            <p:nvPr/>
          </p:nvSpPr>
          <p:spPr bwMode="auto">
            <a:xfrm>
              <a:off x="4316464" y="5569042"/>
              <a:ext cx="87314" cy="74614"/>
            </a:xfrm>
            <a:custGeom>
              <a:avLst/>
              <a:gdLst>
                <a:gd name="T0" fmla="*/ 128 w 240"/>
                <a:gd name="T1" fmla="*/ 196 h 207"/>
                <a:gd name="T2" fmla="*/ 116 w 240"/>
                <a:gd name="T3" fmla="*/ 205 h 207"/>
                <a:gd name="T4" fmla="*/ 85 w 240"/>
                <a:gd name="T5" fmla="*/ 207 h 207"/>
                <a:gd name="T6" fmla="*/ 46 w 240"/>
                <a:gd name="T7" fmla="*/ 147 h 207"/>
                <a:gd name="T8" fmla="*/ 51 w 240"/>
                <a:gd name="T9" fmla="*/ 129 h 207"/>
                <a:gd name="T10" fmla="*/ 6 w 240"/>
                <a:gd name="T11" fmla="*/ 53 h 207"/>
                <a:gd name="T12" fmla="*/ 5 w 240"/>
                <a:gd name="T13" fmla="*/ 55 h 207"/>
                <a:gd name="T14" fmla="*/ 49 w 240"/>
                <a:gd name="T15" fmla="*/ 28 h 207"/>
                <a:gd name="T16" fmla="*/ 95 w 240"/>
                <a:gd name="T17" fmla="*/ 52 h 207"/>
                <a:gd name="T18" fmla="*/ 133 w 240"/>
                <a:gd name="T19" fmla="*/ 5 h 207"/>
                <a:gd name="T20" fmla="*/ 163 w 240"/>
                <a:gd name="T21" fmla="*/ 53 h 207"/>
                <a:gd name="T22" fmla="*/ 208 w 240"/>
                <a:gd name="T23" fmla="*/ 61 h 207"/>
                <a:gd name="T24" fmla="*/ 203 w 240"/>
                <a:gd name="T25" fmla="*/ 123 h 207"/>
                <a:gd name="T26" fmla="*/ 205 w 240"/>
                <a:gd name="T27" fmla="*/ 122 h 207"/>
                <a:gd name="T28" fmla="*/ 173 w 240"/>
                <a:gd name="T29" fmla="*/ 126 h 207"/>
                <a:gd name="T30" fmla="*/ 189 w 240"/>
                <a:gd name="T31" fmla="*/ 195 h 207"/>
                <a:gd name="T32" fmla="*/ 137 w 240"/>
                <a:gd name="T33" fmla="*/ 151 h 207"/>
                <a:gd name="T34" fmla="*/ 128 w 240"/>
                <a:gd name="T35" fmla="*/ 19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07">
                  <a:moveTo>
                    <a:pt x="128" y="196"/>
                  </a:moveTo>
                  <a:cubicBezTo>
                    <a:pt x="124" y="199"/>
                    <a:pt x="120" y="202"/>
                    <a:pt x="116" y="205"/>
                  </a:cubicBezTo>
                  <a:cubicBezTo>
                    <a:pt x="106" y="206"/>
                    <a:pt x="96" y="207"/>
                    <a:pt x="85" y="207"/>
                  </a:cubicBezTo>
                  <a:cubicBezTo>
                    <a:pt x="49" y="206"/>
                    <a:pt x="34" y="183"/>
                    <a:pt x="46" y="147"/>
                  </a:cubicBezTo>
                  <a:cubicBezTo>
                    <a:pt x="49" y="142"/>
                    <a:pt x="50" y="135"/>
                    <a:pt x="51" y="129"/>
                  </a:cubicBezTo>
                  <a:cubicBezTo>
                    <a:pt x="1" y="109"/>
                    <a:pt x="0" y="108"/>
                    <a:pt x="6" y="53"/>
                  </a:cubicBezTo>
                  <a:lnTo>
                    <a:pt x="5" y="55"/>
                  </a:lnTo>
                  <a:cubicBezTo>
                    <a:pt x="19" y="45"/>
                    <a:pt x="34" y="29"/>
                    <a:pt x="49" y="28"/>
                  </a:cubicBezTo>
                  <a:cubicBezTo>
                    <a:pt x="63" y="27"/>
                    <a:pt x="79" y="42"/>
                    <a:pt x="95" y="52"/>
                  </a:cubicBezTo>
                  <a:cubicBezTo>
                    <a:pt x="97" y="28"/>
                    <a:pt x="99" y="0"/>
                    <a:pt x="133" y="5"/>
                  </a:cubicBezTo>
                  <a:cubicBezTo>
                    <a:pt x="165" y="9"/>
                    <a:pt x="169" y="32"/>
                    <a:pt x="163" y="53"/>
                  </a:cubicBezTo>
                  <a:cubicBezTo>
                    <a:pt x="178" y="55"/>
                    <a:pt x="196" y="53"/>
                    <a:pt x="208" y="61"/>
                  </a:cubicBezTo>
                  <a:cubicBezTo>
                    <a:pt x="240" y="82"/>
                    <a:pt x="216" y="103"/>
                    <a:pt x="203" y="123"/>
                  </a:cubicBezTo>
                  <a:lnTo>
                    <a:pt x="205" y="122"/>
                  </a:lnTo>
                  <a:cubicBezTo>
                    <a:pt x="194" y="124"/>
                    <a:pt x="184" y="125"/>
                    <a:pt x="173" y="126"/>
                  </a:cubicBezTo>
                  <a:cubicBezTo>
                    <a:pt x="178" y="148"/>
                    <a:pt x="183" y="169"/>
                    <a:pt x="189" y="195"/>
                  </a:cubicBezTo>
                  <a:cubicBezTo>
                    <a:pt x="170" y="179"/>
                    <a:pt x="155" y="166"/>
                    <a:pt x="137" y="151"/>
                  </a:cubicBezTo>
                  <a:cubicBezTo>
                    <a:pt x="133" y="170"/>
                    <a:pt x="131" y="183"/>
                    <a:pt x="128" y="19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101"/>
            <p:cNvSpPr>
              <a:spLocks/>
            </p:cNvSpPr>
            <p:nvPr/>
          </p:nvSpPr>
          <p:spPr bwMode="auto">
            <a:xfrm>
              <a:off x="4897496" y="5811933"/>
              <a:ext cx="82551" cy="76201"/>
            </a:xfrm>
            <a:custGeom>
              <a:avLst/>
              <a:gdLst>
                <a:gd name="T0" fmla="*/ 229 w 229"/>
                <a:gd name="T1" fmla="*/ 125 h 210"/>
                <a:gd name="T2" fmla="*/ 85 w 229"/>
                <a:gd name="T3" fmla="*/ 199 h 210"/>
                <a:gd name="T4" fmla="*/ 39 w 229"/>
                <a:gd name="T5" fmla="*/ 178 h 210"/>
                <a:gd name="T6" fmla="*/ 5 w 229"/>
                <a:gd name="T7" fmla="*/ 45 h 210"/>
                <a:gd name="T8" fmla="*/ 26 w 229"/>
                <a:gd name="T9" fmla="*/ 11 h 210"/>
                <a:gd name="T10" fmla="*/ 143 w 229"/>
                <a:gd name="T11" fmla="*/ 46 h 210"/>
                <a:gd name="T12" fmla="*/ 229 w 229"/>
                <a:gd name="T13" fmla="*/ 12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210">
                  <a:moveTo>
                    <a:pt x="229" y="125"/>
                  </a:moveTo>
                  <a:cubicBezTo>
                    <a:pt x="179" y="151"/>
                    <a:pt x="132" y="176"/>
                    <a:pt x="85" y="199"/>
                  </a:cubicBezTo>
                  <a:cubicBezTo>
                    <a:pt x="63" y="210"/>
                    <a:pt x="45" y="205"/>
                    <a:pt x="39" y="178"/>
                  </a:cubicBezTo>
                  <a:cubicBezTo>
                    <a:pt x="28" y="133"/>
                    <a:pt x="17" y="89"/>
                    <a:pt x="5" y="45"/>
                  </a:cubicBezTo>
                  <a:cubicBezTo>
                    <a:pt x="0" y="26"/>
                    <a:pt x="5" y="15"/>
                    <a:pt x="26" y="11"/>
                  </a:cubicBezTo>
                  <a:cubicBezTo>
                    <a:pt x="72" y="1"/>
                    <a:pt x="111" y="0"/>
                    <a:pt x="143" y="46"/>
                  </a:cubicBezTo>
                  <a:cubicBezTo>
                    <a:pt x="165" y="77"/>
                    <a:pt x="200" y="99"/>
                    <a:pt x="229" y="12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102"/>
            <p:cNvSpPr>
              <a:spLocks noEditPoints="1"/>
            </p:cNvSpPr>
            <p:nvPr/>
          </p:nvSpPr>
          <p:spPr bwMode="auto">
            <a:xfrm>
              <a:off x="4570467" y="5907185"/>
              <a:ext cx="80963" cy="82551"/>
            </a:xfrm>
            <a:custGeom>
              <a:avLst/>
              <a:gdLst>
                <a:gd name="T0" fmla="*/ 115 w 226"/>
                <a:gd name="T1" fmla="*/ 222 h 228"/>
                <a:gd name="T2" fmla="*/ 1 w 226"/>
                <a:gd name="T3" fmla="*/ 113 h 228"/>
                <a:gd name="T4" fmla="*/ 114 w 226"/>
                <a:gd name="T5" fmla="*/ 2 h 228"/>
                <a:gd name="T6" fmla="*/ 225 w 226"/>
                <a:gd name="T7" fmla="*/ 112 h 228"/>
                <a:gd name="T8" fmla="*/ 115 w 226"/>
                <a:gd name="T9" fmla="*/ 222 h 228"/>
                <a:gd name="T10" fmla="*/ 115 w 226"/>
                <a:gd name="T11" fmla="*/ 173 h 228"/>
                <a:gd name="T12" fmla="*/ 115 w 226"/>
                <a:gd name="T13" fmla="*/ 173 h 228"/>
                <a:gd name="T14" fmla="*/ 177 w 226"/>
                <a:gd name="T15" fmla="*/ 111 h 228"/>
                <a:gd name="T16" fmla="*/ 115 w 226"/>
                <a:gd name="T17" fmla="*/ 50 h 228"/>
                <a:gd name="T18" fmla="*/ 50 w 226"/>
                <a:gd name="T19" fmla="*/ 111 h 228"/>
                <a:gd name="T20" fmla="*/ 115 w 226"/>
                <a:gd name="T21" fmla="*/ 1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8">
                  <a:moveTo>
                    <a:pt x="115" y="222"/>
                  </a:moveTo>
                  <a:cubicBezTo>
                    <a:pt x="51" y="228"/>
                    <a:pt x="0" y="170"/>
                    <a:pt x="1" y="113"/>
                  </a:cubicBezTo>
                  <a:cubicBezTo>
                    <a:pt x="3" y="50"/>
                    <a:pt x="50" y="0"/>
                    <a:pt x="114" y="2"/>
                  </a:cubicBezTo>
                  <a:cubicBezTo>
                    <a:pt x="179" y="3"/>
                    <a:pt x="225" y="53"/>
                    <a:pt x="225" y="112"/>
                  </a:cubicBezTo>
                  <a:cubicBezTo>
                    <a:pt x="226" y="162"/>
                    <a:pt x="186" y="227"/>
                    <a:pt x="115" y="222"/>
                  </a:cubicBezTo>
                  <a:close/>
                  <a:moveTo>
                    <a:pt x="115" y="173"/>
                  </a:moveTo>
                  <a:lnTo>
                    <a:pt x="115" y="173"/>
                  </a:lnTo>
                  <a:cubicBezTo>
                    <a:pt x="150" y="173"/>
                    <a:pt x="177" y="145"/>
                    <a:pt x="177" y="111"/>
                  </a:cubicBezTo>
                  <a:cubicBezTo>
                    <a:pt x="176" y="79"/>
                    <a:pt x="146" y="50"/>
                    <a:pt x="115" y="50"/>
                  </a:cubicBezTo>
                  <a:cubicBezTo>
                    <a:pt x="81" y="49"/>
                    <a:pt x="50" y="79"/>
                    <a:pt x="50" y="111"/>
                  </a:cubicBezTo>
                  <a:cubicBezTo>
                    <a:pt x="49" y="150"/>
                    <a:pt x="73" y="174"/>
                    <a:pt x="115" y="17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103"/>
            <p:cNvSpPr>
              <a:spLocks noEditPoints="1"/>
            </p:cNvSpPr>
            <p:nvPr/>
          </p:nvSpPr>
          <p:spPr bwMode="auto">
            <a:xfrm>
              <a:off x="4183113" y="5908772"/>
              <a:ext cx="80963" cy="80964"/>
            </a:xfrm>
            <a:custGeom>
              <a:avLst/>
              <a:gdLst>
                <a:gd name="T0" fmla="*/ 227 w 228"/>
                <a:gd name="T1" fmla="*/ 112 h 224"/>
                <a:gd name="T2" fmla="*/ 115 w 228"/>
                <a:gd name="T3" fmla="*/ 221 h 224"/>
                <a:gd name="T4" fmla="*/ 2 w 228"/>
                <a:gd name="T5" fmla="*/ 113 h 224"/>
                <a:gd name="T6" fmla="*/ 117 w 228"/>
                <a:gd name="T7" fmla="*/ 0 h 224"/>
                <a:gd name="T8" fmla="*/ 227 w 228"/>
                <a:gd name="T9" fmla="*/ 112 h 224"/>
                <a:gd name="T10" fmla="*/ 115 w 228"/>
                <a:gd name="T11" fmla="*/ 172 h 224"/>
                <a:gd name="T12" fmla="*/ 115 w 228"/>
                <a:gd name="T13" fmla="*/ 172 h 224"/>
                <a:gd name="T14" fmla="*/ 181 w 228"/>
                <a:gd name="T15" fmla="*/ 113 h 224"/>
                <a:gd name="T16" fmla="*/ 118 w 228"/>
                <a:gd name="T17" fmla="*/ 48 h 224"/>
                <a:gd name="T18" fmla="*/ 50 w 228"/>
                <a:gd name="T19" fmla="*/ 112 h 224"/>
                <a:gd name="T20" fmla="*/ 115 w 228"/>
                <a:gd name="T21" fmla="*/ 17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24">
                  <a:moveTo>
                    <a:pt x="227" y="112"/>
                  </a:moveTo>
                  <a:cubicBezTo>
                    <a:pt x="227" y="179"/>
                    <a:pt x="184" y="218"/>
                    <a:pt x="115" y="221"/>
                  </a:cubicBezTo>
                  <a:cubicBezTo>
                    <a:pt x="44" y="224"/>
                    <a:pt x="3" y="159"/>
                    <a:pt x="2" y="113"/>
                  </a:cubicBezTo>
                  <a:cubicBezTo>
                    <a:pt x="0" y="56"/>
                    <a:pt x="59" y="0"/>
                    <a:pt x="117" y="0"/>
                  </a:cubicBezTo>
                  <a:cubicBezTo>
                    <a:pt x="177" y="1"/>
                    <a:pt x="228" y="52"/>
                    <a:pt x="227" y="112"/>
                  </a:cubicBezTo>
                  <a:close/>
                  <a:moveTo>
                    <a:pt x="115" y="172"/>
                  </a:moveTo>
                  <a:lnTo>
                    <a:pt x="115" y="172"/>
                  </a:lnTo>
                  <a:cubicBezTo>
                    <a:pt x="153" y="173"/>
                    <a:pt x="180" y="148"/>
                    <a:pt x="181" y="113"/>
                  </a:cubicBezTo>
                  <a:cubicBezTo>
                    <a:pt x="182" y="84"/>
                    <a:pt x="148" y="49"/>
                    <a:pt x="118" y="48"/>
                  </a:cubicBezTo>
                  <a:cubicBezTo>
                    <a:pt x="87" y="47"/>
                    <a:pt x="49" y="83"/>
                    <a:pt x="50" y="112"/>
                  </a:cubicBezTo>
                  <a:cubicBezTo>
                    <a:pt x="50" y="146"/>
                    <a:pt x="78" y="172"/>
                    <a:pt x="115" y="17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104"/>
            <p:cNvSpPr>
              <a:spLocks noEditPoints="1"/>
            </p:cNvSpPr>
            <p:nvPr/>
          </p:nvSpPr>
          <p:spPr bwMode="auto">
            <a:xfrm>
              <a:off x="4472041" y="5908772"/>
              <a:ext cx="80963" cy="79376"/>
            </a:xfrm>
            <a:custGeom>
              <a:avLst/>
              <a:gdLst>
                <a:gd name="T0" fmla="*/ 111 w 226"/>
                <a:gd name="T1" fmla="*/ 220 h 220"/>
                <a:gd name="T2" fmla="*/ 0 w 226"/>
                <a:gd name="T3" fmla="*/ 109 h 220"/>
                <a:gd name="T4" fmla="*/ 113 w 226"/>
                <a:gd name="T5" fmla="*/ 0 h 220"/>
                <a:gd name="T6" fmla="*/ 226 w 226"/>
                <a:gd name="T7" fmla="*/ 110 h 220"/>
                <a:gd name="T8" fmla="*/ 111 w 226"/>
                <a:gd name="T9" fmla="*/ 220 h 220"/>
                <a:gd name="T10" fmla="*/ 115 w 226"/>
                <a:gd name="T11" fmla="*/ 172 h 220"/>
                <a:gd name="T12" fmla="*/ 115 w 226"/>
                <a:gd name="T13" fmla="*/ 172 h 220"/>
                <a:gd name="T14" fmla="*/ 177 w 226"/>
                <a:gd name="T15" fmla="*/ 109 h 220"/>
                <a:gd name="T16" fmla="*/ 111 w 226"/>
                <a:gd name="T17" fmla="*/ 48 h 220"/>
                <a:gd name="T18" fmla="*/ 48 w 226"/>
                <a:gd name="T19" fmla="*/ 111 h 220"/>
                <a:gd name="T20" fmla="*/ 115 w 226"/>
                <a:gd name="T21" fmla="*/ 172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0">
                  <a:moveTo>
                    <a:pt x="111" y="220"/>
                  </a:moveTo>
                  <a:cubicBezTo>
                    <a:pt x="45" y="219"/>
                    <a:pt x="0" y="174"/>
                    <a:pt x="0" y="109"/>
                  </a:cubicBezTo>
                  <a:cubicBezTo>
                    <a:pt x="0" y="50"/>
                    <a:pt x="52" y="0"/>
                    <a:pt x="113" y="0"/>
                  </a:cubicBezTo>
                  <a:cubicBezTo>
                    <a:pt x="171" y="0"/>
                    <a:pt x="226" y="54"/>
                    <a:pt x="226" y="110"/>
                  </a:cubicBezTo>
                  <a:cubicBezTo>
                    <a:pt x="225" y="172"/>
                    <a:pt x="175" y="220"/>
                    <a:pt x="111" y="220"/>
                  </a:cubicBezTo>
                  <a:close/>
                  <a:moveTo>
                    <a:pt x="115" y="172"/>
                  </a:moveTo>
                  <a:lnTo>
                    <a:pt x="115" y="172"/>
                  </a:lnTo>
                  <a:cubicBezTo>
                    <a:pt x="150" y="171"/>
                    <a:pt x="178" y="143"/>
                    <a:pt x="177" y="109"/>
                  </a:cubicBezTo>
                  <a:cubicBezTo>
                    <a:pt x="177" y="79"/>
                    <a:pt x="143" y="47"/>
                    <a:pt x="111" y="48"/>
                  </a:cubicBezTo>
                  <a:cubicBezTo>
                    <a:pt x="78" y="48"/>
                    <a:pt x="48" y="78"/>
                    <a:pt x="48" y="111"/>
                  </a:cubicBezTo>
                  <a:cubicBezTo>
                    <a:pt x="48" y="149"/>
                    <a:pt x="74" y="172"/>
                    <a:pt x="115" y="17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105"/>
            <p:cNvSpPr>
              <a:spLocks/>
            </p:cNvSpPr>
            <p:nvPr/>
          </p:nvSpPr>
          <p:spPr bwMode="auto">
            <a:xfrm>
              <a:off x="4921309" y="5924648"/>
              <a:ext cx="100014" cy="57151"/>
            </a:xfrm>
            <a:custGeom>
              <a:avLst/>
              <a:gdLst>
                <a:gd name="T0" fmla="*/ 0 w 277"/>
                <a:gd name="T1" fmla="*/ 134 h 160"/>
                <a:gd name="T2" fmla="*/ 73 w 277"/>
                <a:gd name="T3" fmla="*/ 40 h 160"/>
                <a:gd name="T4" fmla="*/ 204 w 277"/>
                <a:gd name="T5" fmla="*/ 43 h 160"/>
                <a:gd name="T6" fmla="*/ 225 w 277"/>
                <a:gd name="T7" fmla="*/ 63 h 160"/>
                <a:gd name="T8" fmla="*/ 277 w 277"/>
                <a:gd name="T9" fmla="*/ 129 h 160"/>
                <a:gd name="T10" fmla="*/ 0 w 277"/>
                <a:gd name="T11" fmla="*/ 13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160">
                  <a:moveTo>
                    <a:pt x="0" y="134"/>
                  </a:moveTo>
                  <a:cubicBezTo>
                    <a:pt x="26" y="100"/>
                    <a:pt x="49" y="70"/>
                    <a:pt x="73" y="40"/>
                  </a:cubicBezTo>
                  <a:cubicBezTo>
                    <a:pt x="105" y="0"/>
                    <a:pt x="163" y="2"/>
                    <a:pt x="204" y="43"/>
                  </a:cubicBezTo>
                  <a:cubicBezTo>
                    <a:pt x="211" y="50"/>
                    <a:pt x="217" y="61"/>
                    <a:pt x="225" y="63"/>
                  </a:cubicBezTo>
                  <a:cubicBezTo>
                    <a:pt x="260" y="73"/>
                    <a:pt x="267" y="102"/>
                    <a:pt x="277" y="129"/>
                  </a:cubicBezTo>
                  <a:cubicBezTo>
                    <a:pt x="187" y="160"/>
                    <a:pt x="97" y="159"/>
                    <a:pt x="0" y="13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106"/>
            <p:cNvSpPr>
              <a:spLocks/>
            </p:cNvSpPr>
            <p:nvPr/>
          </p:nvSpPr>
          <p:spPr bwMode="auto">
            <a:xfrm>
              <a:off x="5095936" y="5838921"/>
              <a:ext cx="101601" cy="71439"/>
            </a:xfrm>
            <a:custGeom>
              <a:avLst/>
              <a:gdLst>
                <a:gd name="T0" fmla="*/ 280 w 280"/>
                <a:gd name="T1" fmla="*/ 168 h 197"/>
                <a:gd name="T2" fmla="*/ 89 w 280"/>
                <a:gd name="T3" fmla="*/ 192 h 197"/>
                <a:gd name="T4" fmla="*/ 24 w 280"/>
                <a:gd name="T5" fmla="*/ 159 h 197"/>
                <a:gd name="T6" fmla="*/ 0 w 280"/>
                <a:gd name="T7" fmla="*/ 113 h 197"/>
                <a:gd name="T8" fmla="*/ 21 w 280"/>
                <a:gd name="T9" fmla="*/ 104 h 197"/>
                <a:gd name="T10" fmla="*/ 101 w 280"/>
                <a:gd name="T11" fmla="*/ 22 h 197"/>
                <a:gd name="T12" fmla="*/ 115 w 280"/>
                <a:gd name="T13" fmla="*/ 6 h 197"/>
                <a:gd name="T14" fmla="*/ 115 w 280"/>
                <a:gd name="T15" fmla="*/ 76 h 197"/>
                <a:gd name="T16" fmla="*/ 158 w 280"/>
                <a:gd name="T17" fmla="*/ 49 h 197"/>
                <a:gd name="T18" fmla="*/ 194 w 280"/>
                <a:gd name="T19" fmla="*/ 0 h 197"/>
                <a:gd name="T20" fmla="*/ 206 w 280"/>
                <a:gd name="T21" fmla="*/ 6 h 197"/>
                <a:gd name="T22" fmla="*/ 174 w 280"/>
                <a:gd name="T23" fmla="*/ 72 h 197"/>
                <a:gd name="T24" fmla="*/ 280 w 280"/>
                <a:gd name="T25" fmla="*/ 16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197">
                  <a:moveTo>
                    <a:pt x="280" y="168"/>
                  </a:moveTo>
                  <a:cubicBezTo>
                    <a:pt x="210" y="176"/>
                    <a:pt x="149" y="183"/>
                    <a:pt x="89" y="192"/>
                  </a:cubicBezTo>
                  <a:cubicBezTo>
                    <a:pt x="57" y="197"/>
                    <a:pt x="39" y="183"/>
                    <a:pt x="24" y="159"/>
                  </a:cubicBezTo>
                  <a:cubicBezTo>
                    <a:pt x="16" y="145"/>
                    <a:pt x="8" y="129"/>
                    <a:pt x="0" y="113"/>
                  </a:cubicBezTo>
                  <a:cubicBezTo>
                    <a:pt x="9" y="110"/>
                    <a:pt x="14" y="106"/>
                    <a:pt x="21" y="104"/>
                  </a:cubicBezTo>
                  <a:cubicBezTo>
                    <a:pt x="63" y="92"/>
                    <a:pt x="113" y="88"/>
                    <a:pt x="101" y="22"/>
                  </a:cubicBezTo>
                  <a:cubicBezTo>
                    <a:pt x="101" y="20"/>
                    <a:pt x="106" y="16"/>
                    <a:pt x="115" y="6"/>
                  </a:cubicBezTo>
                  <a:cubicBezTo>
                    <a:pt x="115" y="35"/>
                    <a:pt x="115" y="56"/>
                    <a:pt x="115" y="76"/>
                  </a:cubicBezTo>
                  <a:cubicBezTo>
                    <a:pt x="139" y="81"/>
                    <a:pt x="139" y="80"/>
                    <a:pt x="158" y="49"/>
                  </a:cubicBezTo>
                  <a:cubicBezTo>
                    <a:pt x="169" y="32"/>
                    <a:pt x="182" y="16"/>
                    <a:pt x="194" y="0"/>
                  </a:cubicBezTo>
                  <a:cubicBezTo>
                    <a:pt x="198" y="2"/>
                    <a:pt x="202" y="4"/>
                    <a:pt x="206" y="6"/>
                  </a:cubicBezTo>
                  <a:cubicBezTo>
                    <a:pt x="194" y="30"/>
                    <a:pt x="182" y="55"/>
                    <a:pt x="174" y="72"/>
                  </a:cubicBezTo>
                  <a:cubicBezTo>
                    <a:pt x="210" y="104"/>
                    <a:pt x="244" y="135"/>
                    <a:pt x="280" y="16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107"/>
            <p:cNvSpPr>
              <a:spLocks/>
            </p:cNvSpPr>
            <p:nvPr/>
          </p:nvSpPr>
          <p:spPr bwMode="auto">
            <a:xfrm>
              <a:off x="5135624" y="5792883"/>
              <a:ext cx="320679" cy="3175"/>
            </a:xfrm>
            <a:custGeom>
              <a:avLst/>
              <a:gdLst>
                <a:gd name="T0" fmla="*/ 0 w 891"/>
                <a:gd name="T1" fmla="*/ 0 h 8"/>
                <a:gd name="T2" fmla="*/ 891 w 891"/>
                <a:gd name="T3" fmla="*/ 0 h 8"/>
                <a:gd name="T4" fmla="*/ 891 w 891"/>
                <a:gd name="T5" fmla="*/ 8 h 8"/>
                <a:gd name="T6" fmla="*/ 1 w 891"/>
                <a:gd name="T7" fmla="*/ 8 h 8"/>
                <a:gd name="T8" fmla="*/ 0 w 89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1" h="8">
                  <a:moveTo>
                    <a:pt x="0" y="0"/>
                  </a:moveTo>
                  <a:cubicBezTo>
                    <a:pt x="297" y="0"/>
                    <a:pt x="594" y="0"/>
                    <a:pt x="891" y="0"/>
                  </a:cubicBezTo>
                  <a:cubicBezTo>
                    <a:pt x="891" y="2"/>
                    <a:pt x="891" y="5"/>
                    <a:pt x="891" y="8"/>
                  </a:cubicBezTo>
                  <a:cubicBezTo>
                    <a:pt x="594" y="8"/>
                    <a:pt x="297" y="8"/>
                    <a:pt x="1" y="8"/>
                  </a:cubicBezTo>
                  <a:cubicBezTo>
                    <a:pt x="1" y="5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108"/>
            <p:cNvSpPr>
              <a:spLocks/>
            </p:cNvSpPr>
            <p:nvPr/>
          </p:nvSpPr>
          <p:spPr bwMode="auto">
            <a:xfrm>
              <a:off x="5072123" y="5662706"/>
              <a:ext cx="209552" cy="7938"/>
            </a:xfrm>
            <a:custGeom>
              <a:avLst/>
              <a:gdLst>
                <a:gd name="T0" fmla="*/ 584 w 584"/>
                <a:gd name="T1" fmla="*/ 21 h 21"/>
                <a:gd name="T2" fmla="*/ 0 w 584"/>
                <a:gd name="T3" fmla="*/ 21 h 21"/>
                <a:gd name="T4" fmla="*/ 584 w 584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4" h="21">
                  <a:moveTo>
                    <a:pt x="584" y="21"/>
                  </a:moveTo>
                  <a:cubicBezTo>
                    <a:pt x="387" y="21"/>
                    <a:pt x="195" y="21"/>
                    <a:pt x="0" y="21"/>
                  </a:cubicBezTo>
                  <a:cubicBezTo>
                    <a:pt x="25" y="1"/>
                    <a:pt x="557" y="0"/>
                    <a:pt x="584" y="2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109"/>
            <p:cNvSpPr>
              <a:spLocks/>
            </p:cNvSpPr>
            <p:nvPr/>
          </p:nvSpPr>
          <p:spPr bwMode="auto">
            <a:xfrm>
              <a:off x="5394390" y="5918298"/>
              <a:ext cx="92076" cy="7938"/>
            </a:xfrm>
            <a:custGeom>
              <a:avLst/>
              <a:gdLst>
                <a:gd name="T0" fmla="*/ 8 w 253"/>
                <a:gd name="T1" fmla="*/ 1 h 26"/>
                <a:gd name="T2" fmla="*/ 233 w 253"/>
                <a:gd name="T3" fmla="*/ 1 h 26"/>
                <a:gd name="T4" fmla="*/ 253 w 253"/>
                <a:gd name="T5" fmla="*/ 13 h 26"/>
                <a:gd name="T6" fmla="*/ 233 w 253"/>
                <a:gd name="T7" fmla="*/ 25 h 26"/>
                <a:gd name="T8" fmla="*/ 21 w 253"/>
                <a:gd name="T9" fmla="*/ 25 h 26"/>
                <a:gd name="T10" fmla="*/ 0 w 253"/>
                <a:gd name="T11" fmla="*/ 10 h 26"/>
                <a:gd name="T12" fmla="*/ 8 w 253"/>
                <a:gd name="T13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26">
                  <a:moveTo>
                    <a:pt x="8" y="1"/>
                  </a:moveTo>
                  <a:cubicBezTo>
                    <a:pt x="83" y="1"/>
                    <a:pt x="158" y="0"/>
                    <a:pt x="233" y="1"/>
                  </a:cubicBezTo>
                  <a:cubicBezTo>
                    <a:pt x="240" y="1"/>
                    <a:pt x="246" y="9"/>
                    <a:pt x="253" y="13"/>
                  </a:cubicBezTo>
                  <a:cubicBezTo>
                    <a:pt x="246" y="17"/>
                    <a:pt x="239" y="25"/>
                    <a:pt x="233" y="25"/>
                  </a:cubicBezTo>
                  <a:cubicBezTo>
                    <a:pt x="162" y="26"/>
                    <a:pt x="92" y="26"/>
                    <a:pt x="21" y="25"/>
                  </a:cubicBezTo>
                  <a:cubicBezTo>
                    <a:pt x="14" y="25"/>
                    <a:pt x="7" y="15"/>
                    <a:pt x="0" y="10"/>
                  </a:cubicBezTo>
                  <a:cubicBezTo>
                    <a:pt x="3" y="7"/>
                    <a:pt x="5" y="4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110"/>
            <p:cNvSpPr>
              <a:spLocks/>
            </p:cNvSpPr>
            <p:nvPr/>
          </p:nvSpPr>
          <p:spPr bwMode="auto">
            <a:xfrm>
              <a:off x="4753032" y="6023074"/>
              <a:ext cx="61913" cy="14288"/>
            </a:xfrm>
            <a:custGeom>
              <a:avLst/>
              <a:gdLst>
                <a:gd name="T0" fmla="*/ 172 w 172"/>
                <a:gd name="T1" fmla="*/ 0 h 41"/>
                <a:gd name="T2" fmla="*/ 152 w 172"/>
                <a:gd name="T3" fmla="*/ 35 h 41"/>
                <a:gd name="T4" fmla="*/ 31 w 172"/>
                <a:gd name="T5" fmla="*/ 39 h 41"/>
                <a:gd name="T6" fmla="*/ 10 w 172"/>
                <a:gd name="T7" fmla="*/ 0 h 41"/>
                <a:gd name="T8" fmla="*/ 172 w 172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41">
                  <a:moveTo>
                    <a:pt x="172" y="0"/>
                  </a:moveTo>
                  <a:cubicBezTo>
                    <a:pt x="164" y="14"/>
                    <a:pt x="159" y="34"/>
                    <a:pt x="152" y="35"/>
                  </a:cubicBezTo>
                  <a:cubicBezTo>
                    <a:pt x="112" y="39"/>
                    <a:pt x="71" y="41"/>
                    <a:pt x="31" y="39"/>
                  </a:cubicBezTo>
                  <a:cubicBezTo>
                    <a:pt x="10" y="38"/>
                    <a:pt x="0" y="23"/>
                    <a:pt x="10" y="0"/>
                  </a:cubicBezTo>
                  <a:cubicBezTo>
                    <a:pt x="60" y="0"/>
                    <a:pt x="110" y="0"/>
                    <a:pt x="172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111"/>
            <p:cNvSpPr>
              <a:spLocks/>
            </p:cNvSpPr>
            <p:nvPr/>
          </p:nvSpPr>
          <p:spPr bwMode="auto">
            <a:xfrm>
              <a:off x="4873683" y="5605555"/>
              <a:ext cx="88901" cy="7938"/>
            </a:xfrm>
            <a:custGeom>
              <a:avLst/>
              <a:gdLst>
                <a:gd name="T0" fmla="*/ 0 w 249"/>
                <a:gd name="T1" fmla="*/ 0 h 22"/>
                <a:gd name="T2" fmla="*/ 249 w 249"/>
                <a:gd name="T3" fmla="*/ 0 h 22"/>
                <a:gd name="T4" fmla="*/ 0 w 249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" h="22">
                  <a:moveTo>
                    <a:pt x="0" y="0"/>
                  </a:moveTo>
                  <a:cubicBezTo>
                    <a:pt x="88" y="0"/>
                    <a:pt x="167" y="0"/>
                    <a:pt x="249" y="0"/>
                  </a:cubicBezTo>
                  <a:cubicBezTo>
                    <a:pt x="229" y="20"/>
                    <a:pt x="32" y="2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112"/>
            <p:cNvSpPr>
              <a:spLocks/>
            </p:cNvSpPr>
            <p:nvPr/>
          </p:nvSpPr>
          <p:spPr bwMode="auto">
            <a:xfrm>
              <a:off x="4318052" y="5559517"/>
              <a:ext cx="85726" cy="53976"/>
            </a:xfrm>
            <a:custGeom>
              <a:avLst/>
              <a:gdLst>
                <a:gd name="T0" fmla="*/ 198 w 235"/>
                <a:gd name="T1" fmla="*/ 149 h 149"/>
                <a:gd name="T2" fmla="*/ 203 w 235"/>
                <a:gd name="T3" fmla="*/ 87 h 149"/>
                <a:gd name="T4" fmla="*/ 158 w 235"/>
                <a:gd name="T5" fmla="*/ 79 h 149"/>
                <a:gd name="T6" fmla="*/ 128 w 235"/>
                <a:gd name="T7" fmla="*/ 31 h 149"/>
                <a:gd name="T8" fmla="*/ 90 w 235"/>
                <a:gd name="T9" fmla="*/ 78 h 149"/>
                <a:gd name="T10" fmla="*/ 44 w 235"/>
                <a:gd name="T11" fmla="*/ 54 h 149"/>
                <a:gd name="T12" fmla="*/ 0 w 235"/>
                <a:gd name="T13" fmla="*/ 81 h 149"/>
                <a:gd name="T14" fmla="*/ 83 w 235"/>
                <a:gd name="T15" fmla="*/ 51 h 149"/>
                <a:gd name="T16" fmla="*/ 173 w 235"/>
                <a:gd name="T17" fmla="*/ 53 h 149"/>
                <a:gd name="T18" fmla="*/ 191 w 235"/>
                <a:gd name="T19" fmla="*/ 61 h 149"/>
                <a:gd name="T20" fmla="*/ 224 w 235"/>
                <a:gd name="T21" fmla="*/ 103 h 149"/>
                <a:gd name="T22" fmla="*/ 198 w 235"/>
                <a:gd name="T2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5" h="149">
                  <a:moveTo>
                    <a:pt x="198" y="149"/>
                  </a:moveTo>
                  <a:cubicBezTo>
                    <a:pt x="211" y="129"/>
                    <a:pt x="235" y="108"/>
                    <a:pt x="203" y="87"/>
                  </a:cubicBezTo>
                  <a:cubicBezTo>
                    <a:pt x="191" y="79"/>
                    <a:pt x="173" y="81"/>
                    <a:pt x="158" y="79"/>
                  </a:cubicBezTo>
                  <a:cubicBezTo>
                    <a:pt x="164" y="58"/>
                    <a:pt x="160" y="35"/>
                    <a:pt x="128" y="31"/>
                  </a:cubicBezTo>
                  <a:cubicBezTo>
                    <a:pt x="94" y="26"/>
                    <a:pt x="92" y="54"/>
                    <a:pt x="90" y="78"/>
                  </a:cubicBezTo>
                  <a:cubicBezTo>
                    <a:pt x="74" y="68"/>
                    <a:pt x="58" y="53"/>
                    <a:pt x="44" y="54"/>
                  </a:cubicBezTo>
                  <a:cubicBezTo>
                    <a:pt x="29" y="55"/>
                    <a:pt x="14" y="71"/>
                    <a:pt x="0" y="81"/>
                  </a:cubicBezTo>
                  <a:cubicBezTo>
                    <a:pt x="14" y="46"/>
                    <a:pt x="33" y="39"/>
                    <a:pt x="83" y="51"/>
                  </a:cubicBezTo>
                  <a:cubicBezTo>
                    <a:pt x="114" y="0"/>
                    <a:pt x="139" y="0"/>
                    <a:pt x="173" y="53"/>
                  </a:cubicBezTo>
                  <a:cubicBezTo>
                    <a:pt x="176" y="57"/>
                    <a:pt x="187" y="57"/>
                    <a:pt x="191" y="61"/>
                  </a:cubicBezTo>
                  <a:cubicBezTo>
                    <a:pt x="203" y="74"/>
                    <a:pt x="219" y="87"/>
                    <a:pt x="224" y="103"/>
                  </a:cubicBezTo>
                  <a:cubicBezTo>
                    <a:pt x="230" y="122"/>
                    <a:pt x="226" y="144"/>
                    <a:pt x="198" y="14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714931" y="5989736"/>
              <a:ext cx="31750" cy="30163"/>
            </a:xfrm>
            <a:custGeom>
              <a:avLst/>
              <a:gdLst>
                <a:gd name="T0" fmla="*/ 61 w 87"/>
                <a:gd name="T1" fmla="*/ 80 h 80"/>
                <a:gd name="T2" fmla="*/ 15 w 87"/>
                <a:gd name="T3" fmla="*/ 25 h 80"/>
                <a:gd name="T4" fmla="*/ 66 w 87"/>
                <a:gd name="T5" fmla="*/ 1 h 80"/>
                <a:gd name="T6" fmla="*/ 61 w 87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80">
                  <a:moveTo>
                    <a:pt x="61" y="80"/>
                  </a:moveTo>
                  <a:cubicBezTo>
                    <a:pt x="18" y="62"/>
                    <a:pt x="0" y="41"/>
                    <a:pt x="15" y="25"/>
                  </a:cubicBezTo>
                  <a:cubicBezTo>
                    <a:pt x="27" y="12"/>
                    <a:pt x="49" y="0"/>
                    <a:pt x="66" y="1"/>
                  </a:cubicBezTo>
                  <a:cubicBezTo>
                    <a:pt x="87" y="3"/>
                    <a:pt x="86" y="32"/>
                    <a:pt x="61" y="8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114"/>
            <p:cNvSpPr>
              <a:spLocks/>
            </p:cNvSpPr>
            <p:nvPr/>
          </p:nvSpPr>
          <p:spPr bwMode="auto">
            <a:xfrm>
              <a:off x="4948297" y="5711919"/>
              <a:ext cx="98426" cy="1588"/>
            </a:xfrm>
            <a:custGeom>
              <a:avLst/>
              <a:gdLst>
                <a:gd name="T0" fmla="*/ 1 w 275"/>
                <a:gd name="T1" fmla="*/ 0 h 6"/>
                <a:gd name="T2" fmla="*/ 275 w 275"/>
                <a:gd name="T3" fmla="*/ 0 h 6"/>
                <a:gd name="T4" fmla="*/ 275 w 275"/>
                <a:gd name="T5" fmla="*/ 6 h 6"/>
                <a:gd name="T6" fmla="*/ 0 w 275"/>
                <a:gd name="T7" fmla="*/ 6 h 6"/>
                <a:gd name="T8" fmla="*/ 1 w 27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6">
                  <a:moveTo>
                    <a:pt x="1" y="0"/>
                  </a:moveTo>
                  <a:cubicBezTo>
                    <a:pt x="92" y="0"/>
                    <a:pt x="183" y="0"/>
                    <a:pt x="275" y="0"/>
                  </a:cubicBezTo>
                  <a:cubicBezTo>
                    <a:pt x="275" y="2"/>
                    <a:pt x="275" y="4"/>
                    <a:pt x="275" y="6"/>
                  </a:cubicBezTo>
                  <a:cubicBezTo>
                    <a:pt x="183" y="6"/>
                    <a:pt x="92" y="6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115"/>
            <p:cNvSpPr>
              <a:spLocks/>
            </p:cNvSpPr>
            <p:nvPr/>
          </p:nvSpPr>
          <p:spPr bwMode="auto">
            <a:xfrm>
              <a:off x="4965759" y="5830984"/>
              <a:ext cx="36513" cy="28575"/>
            </a:xfrm>
            <a:custGeom>
              <a:avLst/>
              <a:gdLst>
                <a:gd name="T0" fmla="*/ 0 w 101"/>
                <a:gd name="T1" fmla="*/ 20 h 78"/>
                <a:gd name="T2" fmla="*/ 101 w 101"/>
                <a:gd name="T3" fmla="*/ 61 h 78"/>
                <a:gd name="T4" fmla="*/ 0 w 101"/>
                <a:gd name="T5" fmla="*/ 2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78">
                  <a:moveTo>
                    <a:pt x="0" y="20"/>
                  </a:moveTo>
                  <a:cubicBezTo>
                    <a:pt x="37" y="0"/>
                    <a:pt x="76" y="16"/>
                    <a:pt x="101" y="61"/>
                  </a:cubicBezTo>
                  <a:cubicBezTo>
                    <a:pt x="62" y="78"/>
                    <a:pt x="47" y="72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116"/>
            <p:cNvSpPr>
              <a:spLocks/>
            </p:cNvSpPr>
            <p:nvPr/>
          </p:nvSpPr>
          <p:spPr bwMode="auto">
            <a:xfrm>
              <a:off x="5078473" y="5580155"/>
              <a:ext cx="85726" cy="1588"/>
            </a:xfrm>
            <a:custGeom>
              <a:avLst/>
              <a:gdLst>
                <a:gd name="T0" fmla="*/ 238 w 238"/>
                <a:gd name="T1" fmla="*/ 5 h 5"/>
                <a:gd name="T2" fmla="*/ 1 w 238"/>
                <a:gd name="T3" fmla="*/ 5 h 5"/>
                <a:gd name="T4" fmla="*/ 0 w 238"/>
                <a:gd name="T5" fmla="*/ 0 h 5"/>
                <a:gd name="T6" fmla="*/ 238 w 238"/>
                <a:gd name="T7" fmla="*/ 0 h 5"/>
                <a:gd name="T8" fmla="*/ 238 w 23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5">
                  <a:moveTo>
                    <a:pt x="238" y="5"/>
                  </a:moveTo>
                  <a:cubicBezTo>
                    <a:pt x="159" y="5"/>
                    <a:pt x="80" y="5"/>
                    <a:pt x="1" y="5"/>
                  </a:cubicBezTo>
                  <a:cubicBezTo>
                    <a:pt x="0" y="3"/>
                    <a:pt x="0" y="1"/>
                    <a:pt x="0" y="0"/>
                  </a:cubicBezTo>
                  <a:cubicBezTo>
                    <a:pt x="79" y="0"/>
                    <a:pt x="159" y="0"/>
                    <a:pt x="238" y="0"/>
                  </a:cubicBezTo>
                  <a:cubicBezTo>
                    <a:pt x="238" y="1"/>
                    <a:pt x="238" y="3"/>
                    <a:pt x="238" y="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117"/>
            <p:cNvSpPr>
              <a:spLocks/>
            </p:cNvSpPr>
            <p:nvPr/>
          </p:nvSpPr>
          <p:spPr bwMode="auto">
            <a:xfrm>
              <a:off x="4807008" y="5467440"/>
              <a:ext cx="80963" cy="1588"/>
            </a:xfrm>
            <a:custGeom>
              <a:avLst/>
              <a:gdLst>
                <a:gd name="T0" fmla="*/ 223 w 223"/>
                <a:gd name="T1" fmla="*/ 6 h 6"/>
                <a:gd name="T2" fmla="*/ 0 w 223"/>
                <a:gd name="T3" fmla="*/ 6 h 6"/>
                <a:gd name="T4" fmla="*/ 0 w 223"/>
                <a:gd name="T5" fmla="*/ 0 h 6"/>
                <a:gd name="T6" fmla="*/ 222 w 223"/>
                <a:gd name="T7" fmla="*/ 0 h 6"/>
                <a:gd name="T8" fmla="*/ 223 w 223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">
                  <a:moveTo>
                    <a:pt x="223" y="6"/>
                  </a:moveTo>
                  <a:cubicBezTo>
                    <a:pt x="148" y="6"/>
                    <a:pt x="74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74" y="0"/>
                    <a:pt x="148" y="0"/>
                    <a:pt x="222" y="0"/>
                  </a:cubicBezTo>
                  <a:cubicBezTo>
                    <a:pt x="222" y="2"/>
                    <a:pt x="223" y="4"/>
                    <a:pt x="223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118"/>
            <p:cNvSpPr>
              <a:spLocks/>
            </p:cNvSpPr>
            <p:nvPr/>
          </p:nvSpPr>
          <p:spPr bwMode="auto">
            <a:xfrm>
              <a:off x="4841933" y="6018312"/>
              <a:ext cx="28575" cy="19050"/>
            </a:xfrm>
            <a:custGeom>
              <a:avLst/>
              <a:gdLst>
                <a:gd name="T0" fmla="*/ 76 w 76"/>
                <a:gd name="T1" fmla="*/ 0 h 51"/>
                <a:gd name="T2" fmla="*/ 0 w 76"/>
                <a:gd name="T3" fmla="*/ 46 h 51"/>
                <a:gd name="T4" fmla="*/ 11 w 76"/>
                <a:gd name="T5" fmla="*/ 11 h 51"/>
                <a:gd name="T6" fmla="*/ 76 w 76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1">
                  <a:moveTo>
                    <a:pt x="76" y="0"/>
                  </a:moveTo>
                  <a:cubicBezTo>
                    <a:pt x="66" y="45"/>
                    <a:pt x="54" y="51"/>
                    <a:pt x="0" y="46"/>
                  </a:cubicBezTo>
                  <a:cubicBezTo>
                    <a:pt x="3" y="33"/>
                    <a:pt x="4" y="14"/>
                    <a:pt x="11" y="11"/>
                  </a:cubicBezTo>
                  <a:cubicBezTo>
                    <a:pt x="29" y="4"/>
                    <a:pt x="50" y="4"/>
                    <a:pt x="76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119"/>
            <p:cNvSpPr>
              <a:spLocks/>
            </p:cNvSpPr>
            <p:nvPr/>
          </p:nvSpPr>
          <p:spPr bwMode="auto">
            <a:xfrm>
              <a:off x="4760970" y="5989736"/>
              <a:ext cx="28575" cy="17463"/>
            </a:xfrm>
            <a:custGeom>
              <a:avLst/>
              <a:gdLst>
                <a:gd name="T0" fmla="*/ 0 w 80"/>
                <a:gd name="T1" fmla="*/ 47 h 47"/>
                <a:gd name="T2" fmla="*/ 19 w 80"/>
                <a:gd name="T3" fmla="*/ 10 h 47"/>
                <a:gd name="T4" fmla="*/ 67 w 80"/>
                <a:gd name="T5" fmla="*/ 0 h 47"/>
                <a:gd name="T6" fmla="*/ 79 w 80"/>
                <a:gd name="T7" fmla="*/ 19 h 47"/>
                <a:gd name="T8" fmla="*/ 63 w 80"/>
                <a:gd name="T9" fmla="*/ 37 h 47"/>
                <a:gd name="T10" fmla="*/ 0 w 80"/>
                <a:gd name="T1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7">
                  <a:moveTo>
                    <a:pt x="0" y="47"/>
                  </a:moveTo>
                  <a:cubicBezTo>
                    <a:pt x="8" y="30"/>
                    <a:pt x="11" y="15"/>
                    <a:pt x="19" y="10"/>
                  </a:cubicBezTo>
                  <a:cubicBezTo>
                    <a:pt x="33" y="3"/>
                    <a:pt x="51" y="1"/>
                    <a:pt x="67" y="0"/>
                  </a:cubicBezTo>
                  <a:cubicBezTo>
                    <a:pt x="71" y="0"/>
                    <a:pt x="80" y="13"/>
                    <a:pt x="79" y="19"/>
                  </a:cubicBezTo>
                  <a:cubicBezTo>
                    <a:pt x="79" y="26"/>
                    <a:pt x="70" y="36"/>
                    <a:pt x="63" y="37"/>
                  </a:cubicBezTo>
                  <a:cubicBezTo>
                    <a:pt x="46" y="42"/>
                    <a:pt x="28" y="43"/>
                    <a:pt x="0" y="4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120"/>
            <p:cNvSpPr>
              <a:spLocks/>
            </p:cNvSpPr>
            <p:nvPr/>
          </p:nvSpPr>
          <p:spPr bwMode="auto">
            <a:xfrm>
              <a:off x="4767320" y="6070700"/>
              <a:ext cx="22225" cy="23813"/>
            </a:xfrm>
            <a:custGeom>
              <a:avLst/>
              <a:gdLst>
                <a:gd name="T0" fmla="*/ 30 w 61"/>
                <a:gd name="T1" fmla="*/ 0 h 68"/>
                <a:gd name="T2" fmla="*/ 61 w 61"/>
                <a:gd name="T3" fmla="*/ 39 h 68"/>
                <a:gd name="T4" fmla="*/ 33 w 61"/>
                <a:gd name="T5" fmla="*/ 68 h 68"/>
                <a:gd name="T6" fmla="*/ 2 w 61"/>
                <a:gd name="T7" fmla="*/ 42 h 68"/>
                <a:gd name="T8" fmla="*/ 30 w 61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8">
                  <a:moveTo>
                    <a:pt x="30" y="0"/>
                  </a:moveTo>
                  <a:cubicBezTo>
                    <a:pt x="44" y="17"/>
                    <a:pt x="61" y="28"/>
                    <a:pt x="61" y="39"/>
                  </a:cubicBezTo>
                  <a:cubicBezTo>
                    <a:pt x="61" y="50"/>
                    <a:pt x="43" y="68"/>
                    <a:pt x="33" y="68"/>
                  </a:cubicBezTo>
                  <a:cubicBezTo>
                    <a:pt x="22" y="68"/>
                    <a:pt x="3" y="53"/>
                    <a:pt x="2" y="42"/>
                  </a:cubicBezTo>
                  <a:cubicBezTo>
                    <a:pt x="0" y="31"/>
                    <a:pt x="16" y="18"/>
                    <a:pt x="3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121"/>
            <p:cNvSpPr>
              <a:spLocks/>
            </p:cNvSpPr>
            <p:nvPr/>
          </p:nvSpPr>
          <p:spPr bwMode="auto">
            <a:xfrm>
              <a:off x="5175312" y="6073875"/>
              <a:ext cx="26988" cy="20638"/>
            </a:xfrm>
            <a:custGeom>
              <a:avLst/>
              <a:gdLst>
                <a:gd name="T0" fmla="*/ 74 w 74"/>
                <a:gd name="T1" fmla="*/ 29 h 58"/>
                <a:gd name="T2" fmla="*/ 31 w 74"/>
                <a:gd name="T3" fmla="*/ 57 h 58"/>
                <a:gd name="T4" fmla="*/ 0 w 74"/>
                <a:gd name="T5" fmla="*/ 29 h 58"/>
                <a:gd name="T6" fmla="*/ 31 w 74"/>
                <a:gd name="T7" fmla="*/ 1 h 58"/>
                <a:gd name="T8" fmla="*/ 74 w 74"/>
                <a:gd name="T9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8">
                  <a:moveTo>
                    <a:pt x="74" y="29"/>
                  </a:moveTo>
                  <a:cubicBezTo>
                    <a:pt x="54" y="43"/>
                    <a:pt x="42" y="58"/>
                    <a:pt x="31" y="57"/>
                  </a:cubicBezTo>
                  <a:cubicBezTo>
                    <a:pt x="20" y="56"/>
                    <a:pt x="10" y="39"/>
                    <a:pt x="0" y="29"/>
                  </a:cubicBezTo>
                  <a:cubicBezTo>
                    <a:pt x="10" y="19"/>
                    <a:pt x="20" y="2"/>
                    <a:pt x="31" y="1"/>
                  </a:cubicBezTo>
                  <a:cubicBezTo>
                    <a:pt x="42" y="0"/>
                    <a:pt x="54" y="15"/>
                    <a:pt x="74" y="2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122"/>
            <p:cNvSpPr>
              <a:spLocks/>
            </p:cNvSpPr>
            <p:nvPr/>
          </p:nvSpPr>
          <p:spPr bwMode="auto">
            <a:xfrm>
              <a:off x="4857808" y="6108801"/>
              <a:ext cx="25400" cy="22225"/>
            </a:xfrm>
            <a:custGeom>
              <a:avLst/>
              <a:gdLst>
                <a:gd name="T0" fmla="*/ 70 w 70"/>
                <a:gd name="T1" fmla="*/ 31 h 60"/>
                <a:gd name="T2" fmla="*/ 27 w 70"/>
                <a:gd name="T3" fmla="*/ 58 h 60"/>
                <a:gd name="T4" fmla="*/ 0 w 70"/>
                <a:gd name="T5" fmla="*/ 28 h 60"/>
                <a:gd name="T6" fmla="*/ 29 w 70"/>
                <a:gd name="T7" fmla="*/ 1 h 60"/>
                <a:gd name="T8" fmla="*/ 70 w 7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60">
                  <a:moveTo>
                    <a:pt x="70" y="31"/>
                  </a:moveTo>
                  <a:cubicBezTo>
                    <a:pt x="50" y="44"/>
                    <a:pt x="37" y="60"/>
                    <a:pt x="27" y="58"/>
                  </a:cubicBezTo>
                  <a:cubicBezTo>
                    <a:pt x="16" y="56"/>
                    <a:pt x="0" y="38"/>
                    <a:pt x="0" y="28"/>
                  </a:cubicBezTo>
                  <a:cubicBezTo>
                    <a:pt x="1" y="18"/>
                    <a:pt x="18" y="2"/>
                    <a:pt x="29" y="1"/>
                  </a:cubicBezTo>
                  <a:cubicBezTo>
                    <a:pt x="39" y="0"/>
                    <a:pt x="51" y="16"/>
                    <a:pt x="70" y="3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123"/>
            <p:cNvSpPr>
              <a:spLocks/>
            </p:cNvSpPr>
            <p:nvPr/>
          </p:nvSpPr>
          <p:spPr bwMode="auto">
            <a:xfrm>
              <a:off x="4816533" y="5980211"/>
              <a:ext cx="25400" cy="22225"/>
            </a:xfrm>
            <a:custGeom>
              <a:avLst/>
              <a:gdLst>
                <a:gd name="T0" fmla="*/ 6 w 73"/>
                <a:gd name="T1" fmla="*/ 63 h 63"/>
                <a:gd name="T2" fmla="*/ 58 w 73"/>
                <a:gd name="T3" fmla="*/ 12 h 63"/>
                <a:gd name="T4" fmla="*/ 73 w 73"/>
                <a:gd name="T5" fmla="*/ 30 h 63"/>
                <a:gd name="T6" fmla="*/ 60 w 73"/>
                <a:gd name="T7" fmla="*/ 50 h 63"/>
                <a:gd name="T8" fmla="*/ 6 w 73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3">
                  <a:moveTo>
                    <a:pt x="6" y="63"/>
                  </a:moveTo>
                  <a:cubicBezTo>
                    <a:pt x="0" y="25"/>
                    <a:pt x="28" y="0"/>
                    <a:pt x="58" y="12"/>
                  </a:cubicBezTo>
                  <a:cubicBezTo>
                    <a:pt x="64" y="15"/>
                    <a:pt x="72" y="24"/>
                    <a:pt x="73" y="30"/>
                  </a:cubicBezTo>
                  <a:cubicBezTo>
                    <a:pt x="73" y="36"/>
                    <a:pt x="66" y="47"/>
                    <a:pt x="60" y="50"/>
                  </a:cubicBezTo>
                  <a:cubicBezTo>
                    <a:pt x="44" y="56"/>
                    <a:pt x="26" y="59"/>
                    <a:pt x="6" y="6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124"/>
            <p:cNvSpPr>
              <a:spLocks/>
            </p:cNvSpPr>
            <p:nvPr/>
          </p:nvSpPr>
          <p:spPr bwMode="auto">
            <a:xfrm>
              <a:off x="5297551" y="6032599"/>
              <a:ext cx="22225" cy="25400"/>
            </a:xfrm>
            <a:custGeom>
              <a:avLst/>
              <a:gdLst>
                <a:gd name="T0" fmla="*/ 30 w 60"/>
                <a:gd name="T1" fmla="*/ 0 h 69"/>
                <a:gd name="T2" fmla="*/ 58 w 60"/>
                <a:gd name="T3" fmla="*/ 42 h 69"/>
                <a:gd name="T4" fmla="*/ 27 w 60"/>
                <a:gd name="T5" fmla="*/ 68 h 69"/>
                <a:gd name="T6" fmla="*/ 0 w 60"/>
                <a:gd name="T7" fmla="*/ 42 h 69"/>
                <a:gd name="T8" fmla="*/ 30 w 60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9">
                  <a:moveTo>
                    <a:pt x="30" y="0"/>
                  </a:moveTo>
                  <a:cubicBezTo>
                    <a:pt x="44" y="20"/>
                    <a:pt x="60" y="33"/>
                    <a:pt x="58" y="42"/>
                  </a:cubicBezTo>
                  <a:cubicBezTo>
                    <a:pt x="55" y="53"/>
                    <a:pt x="39" y="67"/>
                    <a:pt x="27" y="68"/>
                  </a:cubicBezTo>
                  <a:cubicBezTo>
                    <a:pt x="19" y="69"/>
                    <a:pt x="0" y="52"/>
                    <a:pt x="0" y="42"/>
                  </a:cubicBezTo>
                  <a:cubicBezTo>
                    <a:pt x="0" y="31"/>
                    <a:pt x="15" y="20"/>
                    <a:pt x="3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125"/>
            <p:cNvSpPr>
              <a:spLocks/>
            </p:cNvSpPr>
            <p:nvPr/>
          </p:nvSpPr>
          <p:spPr bwMode="auto">
            <a:xfrm>
              <a:off x="5426140" y="6048475"/>
              <a:ext cx="22225" cy="23813"/>
            </a:xfrm>
            <a:custGeom>
              <a:avLst/>
              <a:gdLst>
                <a:gd name="T0" fmla="*/ 32 w 61"/>
                <a:gd name="T1" fmla="*/ 0 h 68"/>
                <a:gd name="T2" fmla="*/ 59 w 61"/>
                <a:gd name="T3" fmla="*/ 42 h 68"/>
                <a:gd name="T4" fmla="*/ 29 w 61"/>
                <a:gd name="T5" fmla="*/ 68 h 68"/>
                <a:gd name="T6" fmla="*/ 1 w 61"/>
                <a:gd name="T7" fmla="*/ 40 h 68"/>
                <a:gd name="T8" fmla="*/ 32 w 61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8">
                  <a:moveTo>
                    <a:pt x="32" y="0"/>
                  </a:moveTo>
                  <a:cubicBezTo>
                    <a:pt x="46" y="20"/>
                    <a:pt x="61" y="33"/>
                    <a:pt x="59" y="42"/>
                  </a:cubicBezTo>
                  <a:cubicBezTo>
                    <a:pt x="57" y="53"/>
                    <a:pt x="39" y="68"/>
                    <a:pt x="29" y="68"/>
                  </a:cubicBezTo>
                  <a:cubicBezTo>
                    <a:pt x="19" y="67"/>
                    <a:pt x="2" y="51"/>
                    <a:pt x="1" y="40"/>
                  </a:cubicBezTo>
                  <a:cubicBezTo>
                    <a:pt x="0" y="31"/>
                    <a:pt x="16" y="19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126"/>
            <p:cNvSpPr>
              <a:spLocks/>
            </p:cNvSpPr>
            <p:nvPr/>
          </p:nvSpPr>
          <p:spPr bwMode="auto">
            <a:xfrm>
              <a:off x="4311702" y="5588092"/>
              <a:ext cx="46038" cy="63501"/>
            </a:xfrm>
            <a:custGeom>
              <a:avLst/>
              <a:gdLst>
                <a:gd name="T0" fmla="*/ 22 w 132"/>
                <a:gd name="T1" fmla="*/ 0 h 174"/>
                <a:gd name="T2" fmla="*/ 67 w 132"/>
                <a:gd name="T3" fmla="*/ 76 h 174"/>
                <a:gd name="T4" fmla="*/ 62 w 132"/>
                <a:gd name="T5" fmla="*/ 94 h 174"/>
                <a:gd name="T6" fmla="*/ 101 w 132"/>
                <a:gd name="T7" fmla="*/ 154 h 174"/>
                <a:gd name="T8" fmla="*/ 132 w 132"/>
                <a:gd name="T9" fmla="*/ 152 h 174"/>
                <a:gd name="T10" fmla="*/ 62 w 132"/>
                <a:gd name="T11" fmla="*/ 152 h 174"/>
                <a:gd name="T12" fmla="*/ 41 w 132"/>
                <a:gd name="T13" fmla="*/ 82 h 174"/>
                <a:gd name="T14" fmla="*/ 22 w 132"/>
                <a:gd name="T1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74">
                  <a:moveTo>
                    <a:pt x="22" y="0"/>
                  </a:moveTo>
                  <a:cubicBezTo>
                    <a:pt x="16" y="55"/>
                    <a:pt x="17" y="56"/>
                    <a:pt x="67" y="76"/>
                  </a:cubicBezTo>
                  <a:cubicBezTo>
                    <a:pt x="66" y="82"/>
                    <a:pt x="65" y="89"/>
                    <a:pt x="62" y="94"/>
                  </a:cubicBezTo>
                  <a:cubicBezTo>
                    <a:pt x="50" y="130"/>
                    <a:pt x="65" y="153"/>
                    <a:pt x="101" y="154"/>
                  </a:cubicBezTo>
                  <a:cubicBezTo>
                    <a:pt x="112" y="154"/>
                    <a:pt x="122" y="153"/>
                    <a:pt x="132" y="152"/>
                  </a:cubicBezTo>
                  <a:cubicBezTo>
                    <a:pt x="109" y="174"/>
                    <a:pt x="81" y="172"/>
                    <a:pt x="62" y="152"/>
                  </a:cubicBezTo>
                  <a:cubicBezTo>
                    <a:pt x="49" y="138"/>
                    <a:pt x="49" y="112"/>
                    <a:pt x="41" y="82"/>
                  </a:cubicBezTo>
                  <a:cubicBezTo>
                    <a:pt x="5" y="64"/>
                    <a:pt x="0" y="5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127"/>
            <p:cNvSpPr>
              <a:spLocks/>
            </p:cNvSpPr>
            <p:nvPr/>
          </p:nvSpPr>
          <p:spPr bwMode="auto">
            <a:xfrm>
              <a:off x="5194362" y="6031012"/>
              <a:ext cx="26988" cy="20638"/>
            </a:xfrm>
            <a:custGeom>
              <a:avLst/>
              <a:gdLst>
                <a:gd name="T0" fmla="*/ 76 w 76"/>
                <a:gd name="T1" fmla="*/ 29 h 56"/>
                <a:gd name="T2" fmla="*/ 29 w 76"/>
                <a:gd name="T3" fmla="*/ 54 h 56"/>
                <a:gd name="T4" fmla="*/ 0 w 76"/>
                <a:gd name="T5" fmla="*/ 25 h 56"/>
                <a:gd name="T6" fmla="*/ 31 w 76"/>
                <a:gd name="T7" fmla="*/ 0 h 56"/>
                <a:gd name="T8" fmla="*/ 76 w 76"/>
                <a:gd name="T9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56">
                  <a:moveTo>
                    <a:pt x="76" y="29"/>
                  </a:moveTo>
                  <a:cubicBezTo>
                    <a:pt x="54" y="42"/>
                    <a:pt x="40" y="56"/>
                    <a:pt x="29" y="54"/>
                  </a:cubicBezTo>
                  <a:cubicBezTo>
                    <a:pt x="18" y="53"/>
                    <a:pt x="9" y="35"/>
                    <a:pt x="0" y="25"/>
                  </a:cubicBezTo>
                  <a:cubicBezTo>
                    <a:pt x="10" y="16"/>
                    <a:pt x="20" y="0"/>
                    <a:pt x="31" y="0"/>
                  </a:cubicBezTo>
                  <a:cubicBezTo>
                    <a:pt x="43" y="0"/>
                    <a:pt x="54" y="15"/>
                    <a:pt x="76" y="2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128"/>
            <p:cNvSpPr>
              <a:spLocks/>
            </p:cNvSpPr>
            <p:nvPr/>
          </p:nvSpPr>
          <p:spPr bwMode="auto">
            <a:xfrm>
              <a:off x="4951472" y="6091338"/>
              <a:ext cx="26988" cy="22225"/>
            </a:xfrm>
            <a:custGeom>
              <a:avLst/>
              <a:gdLst>
                <a:gd name="T0" fmla="*/ 75 w 75"/>
                <a:gd name="T1" fmla="*/ 29 h 58"/>
                <a:gd name="T2" fmla="*/ 32 w 75"/>
                <a:gd name="T3" fmla="*/ 57 h 58"/>
                <a:gd name="T4" fmla="*/ 0 w 75"/>
                <a:gd name="T5" fmla="*/ 29 h 58"/>
                <a:gd name="T6" fmla="*/ 31 w 75"/>
                <a:gd name="T7" fmla="*/ 1 h 58"/>
                <a:gd name="T8" fmla="*/ 75 w 75"/>
                <a:gd name="T9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58">
                  <a:moveTo>
                    <a:pt x="75" y="29"/>
                  </a:moveTo>
                  <a:cubicBezTo>
                    <a:pt x="55" y="43"/>
                    <a:pt x="43" y="58"/>
                    <a:pt x="32" y="57"/>
                  </a:cubicBezTo>
                  <a:cubicBezTo>
                    <a:pt x="21" y="56"/>
                    <a:pt x="11" y="39"/>
                    <a:pt x="0" y="29"/>
                  </a:cubicBezTo>
                  <a:cubicBezTo>
                    <a:pt x="11" y="19"/>
                    <a:pt x="20" y="2"/>
                    <a:pt x="31" y="1"/>
                  </a:cubicBezTo>
                  <a:cubicBezTo>
                    <a:pt x="42" y="0"/>
                    <a:pt x="55" y="15"/>
                    <a:pt x="75" y="2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129"/>
            <p:cNvSpPr>
              <a:spLocks/>
            </p:cNvSpPr>
            <p:nvPr/>
          </p:nvSpPr>
          <p:spPr bwMode="auto">
            <a:xfrm>
              <a:off x="5334064" y="6102451"/>
              <a:ext cx="20638" cy="22225"/>
            </a:xfrm>
            <a:custGeom>
              <a:avLst/>
              <a:gdLst>
                <a:gd name="T0" fmla="*/ 37 w 58"/>
                <a:gd name="T1" fmla="*/ 0 h 60"/>
                <a:gd name="T2" fmla="*/ 56 w 58"/>
                <a:gd name="T3" fmla="*/ 34 h 60"/>
                <a:gd name="T4" fmla="*/ 25 w 58"/>
                <a:gd name="T5" fmla="*/ 59 h 60"/>
                <a:gd name="T6" fmla="*/ 0 w 58"/>
                <a:gd name="T7" fmla="*/ 33 h 60"/>
                <a:gd name="T8" fmla="*/ 23 w 58"/>
                <a:gd name="T9" fmla="*/ 0 h 60"/>
                <a:gd name="T10" fmla="*/ 37 w 58"/>
                <a:gd name="T1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60">
                  <a:moveTo>
                    <a:pt x="37" y="0"/>
                  </a:moveTo>
                  <a:cubicBezTo>
                    <a:pt x="44" y="12"/>
                    <a:pt x="58" y="25"/>
                    <a:pt x="56" y="34"/>
                  </a:cubicBezTo>
                  <a:cubicBezTo>
                    <a:pt x="53" y="45"/>
                    <a:pt x="37" y="58"/>
                    <a:pt x="25" y="59"/>
                  </a:cubicBezTo>
                  <a:cubicBezTo>
                    <a:pt x="17" y="60"/>
                    <a:pt x="0" y="42"/>
                    <a:pt x="0" y="33"/>
                  </a:cubicBezTo>
                  <a:cubicBezTo>
                    <a:pt x="0" y="22"/>
                    <a:pt x="15" y="11"/>
                    <a:pt x="23" y="0"/>
                  </a:cubicBezTo>
                  <a:cubicBezTo>
                    <a:pt x="28" y="0"/>
                    <a:pt x="32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130"/>
            <p:cNvSpPr>
              <a:spLocks/>
            </p:cNvSpPr>
            <p:nvPr/>
          </p:nvSpPr>
          <p:spPr bwMode="auto">
            <a:xfrm>
              <a:off x="4362502" y="5613493"/>
              <a:ext cx="28575" cy="36513"/>
            </a:xfrm>
            <a:custGeom>
              <a:avLst/>
              <a:gdLst>
                <a:gd name="T0" fmla="*/ 0 w 77"/>
                <a:gd name="T1" fmla="*/ 74 h 103"/>
                <a:gd name="T2" fmla="*/ 9 w 77"/>
                <a:gd name="T3" fmla="*/ 29 h 103"/>
                <a:gd name="T4" fmla="*/ 61 w 77"/>
                <a:gd name="T5" fmla="*/ 73 h 103"/>
                <a:gd name="T6" fmla="*/ 45 w 77"/>
                <a:gd name="T7" fmla="*/ 4 h 103"/>
                <a:gd name="T8" fmla="*/ 77 w 77"/>
                <a:gd name="T9" fmla="*/ 0 h 103"/>
                <a:gd name="T10" fmla="*/ 67 w 77"/>
                <a:gd name="T11" fmla="*/ 37 h 103"/>
                <a:gd name="T12" fmla="*/ 66 w 77"/>
                <a:gd name="T13" fmla="*/ 100 h 103"/>
                <a:gd name="T14" fmla="*/ 58 w 77"/>
                <a:gd name="T15" fmla="*/ 103 h 103"/>
                <a:gd name="T16" fmla="*/ 17 w 77"/>
                <a:gd name="T17" fmla="*/ 49 h 103"/>
                <a:gd name="T18" fmla="*/ 0 w 77"/>
                <a:gd name="T19" fmla="*/ 7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103">
                  <a:moveTo>
                    <a:pt x="0" y="74"/>
                  </a:moveTo>
                  <a:cubicBezTo>
                    <a:pt x="3" y="61"/>
                    <a:pt x="5" y="48"/>
                    <a:pt x="9" y="29"/>
                  </a:cubicBezTo>
                  <a:cubicBezTo>
                    <a:pt x="27" y="44"/>
                    <a:pt x="42" y="57"/>
                    <a:pt x="61" y="73"/>
                  </a:cubicBezTo>
                  <a:cubicBezTo>
                    <a:pt x="55" y="47"/>
                    <a:pt x="50" y="26"/>
                    <a:pt x="45" y="4"/>
                  </a:cubicBezTo>
                  <a:cubicBezTo>
                    <a:pt x="56" y="3"/>
                    <a:pt x="66" y="2"/>
                    <a:pt x="77" y="0"/>
                  </a:cubicBezTo>
                  <a:cubicBezTo>
                    <a:pt x="73" y="13"/>
                    <a:pt x="68" y="25"/>
                    <a:pt x="67" y="37"/>
                  </a:cubicBezTo>
                  <a:cubicBezTo>
                    <a:pt x="65" y="58"/>
                    <a:pt x="66" y="79"/>
                    <a:pt x="66" y="100"/>
                  </a:cubicBezTo>
                  <a:cubicBezTo>
                    <a:pt x="64" y="101"/>
                    <a:pt x="61" y="102"/>
                    <a:pt x="58" y="103"/>
                  </a:cubicBezTo>
                  <a:cubicBezTo>
                    <a:pt x="45" y="86"/>
                    <a:pt x="32" y="68"/>
                    <a:pt x="17" y="49"/>
                  </a:cubicBezTo>
                  <a:cubicBezTo>
                    <a:pt x="11" y="58"/>
                    <a:pt x="6" y="66"/>
                    <a:pt x="0" y="7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131"/>
            <p:cNvSpPr>
              <a:spLocks/>
            </p:cNvSpPr>
            <p:nvPr/>
          </p:nvSpPr>
          <p:spPr bwMode="auto">
            <a:xfrm>
              <a:off x="4703819" y="5961161"/>
              <a:ext cx="30163" cy="19050"/>
            </a:xfrm>
            <a:custGeom>
              <a:avLst/>
              <a:gdLst>
                <a:gd name="T0" fmla="*/ 0 w 81"/>
                <a:gd name="T1" fmla="*/ 32 h 53"/>
                <a:gd name="T2" fmla="*/ 36 w 81"/>
                <a:gd name="T3" fmla="*/ 2 h 53"/>
                <a:gd name="T4" fmla="*/ 81 w 81"/>
                <a:gd name="T5" fmla="*/ 14 h 53"/>
                <a:gd name="T6" fmla="*/ 0 w 81"/>
                <a:gd name="T7" fmla="*/ 3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3">
                  <a:moveTo>
                    <a:pt x="0" y="32"/>
                  </a:moveTo>
                  <a:cubicBezTo>
                    <a:pt x="15" y="19"/>
                    <a:pt x="25" y="4"/>
                    <a:pt x="36" y="2"/>
                  </a:cubicBezTo>
                  <a:cubicBezTo>
                    <a:pt x="50" y="0"/>
                    <a:pt x="65" y="9"/>
                    <a:pt x="81" y="14"/>
                  </a:cubicBezTo>
                  <a:cubicBezTo>
                    <a:pt x="62" y="53"/>
                    <a:pt x="38" y="49"/>
                    <a:pt x="0" y="3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132"/>
            <p:cNvSpPr>
              <a:spLocks/>
            </p:cNvSpPr>
            <p:nvPr/>
          </p:nvSpPr>
          <p:spPr bwMode="auto">
            <a:xfrm>
              <a:off x="4980047" y="6021487"/>
              <a:ext cx="22225" cy="17463"/>
            </a:xfrm>
            <a:custGeom>
              <a:avLst/>
              <a:gdLst>
                <a:gd name="T0" fmla="*/ 62 w 62"/>
                <a:gd name="T1" fmla="*/ 27 h 48"/>
                <a:gd name="T2" fmla="*/ 26 w 62"/>
                <a:gd name="T3" fmla="*/ 47 h 48"/>
                <a:gd name="T4" fmla="*/ 0 w 62"/>
                <a:gd name="T5" fmla="*/ 26 h 48"/>
                <a:gd name="T6" fmla="*/ 30 w 62"/>
                <a:gd name="T7" fmla="*/ 2 h 48"/>
                <a:gd name="T8" fmla="*/ 62 w 62"/>
                <a:gd name="T9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8">
                  <a:moveTo>
                    <a:pt x="62" y="27"/>
                  </a:moveTo>
                  <a:cubicBezTo>
                    <a:pt x="44" y="38"/>
                    <a:pt x="34" y="48"/>
                    <a:pt x="26" y="47"/>
                  </a:cubicBezTo>
                  <a:cubicBezTo>
                    <a:pt x="17" y="45"/>
                    <a:pt x="9" y="33"/>
                    <a:pt x="0" y="26"/>
                  </a:cubicBezTo>
                  <a:cubicBezTo>
                    <a:pt x="10" y="17"/>
                    <a:pt x="18" y="5"/>
                    <a:pt x="30" y="2"/>
                  </a:cubicBezTo>
                  <a:cubicBezTo>
                    <a:pt x="35" y="0"/>
                    <a:pt x="46" y="14"/>
                    <a:pt x="62" y="2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133"/>
            <p:cNvSpPr>
              <a:spLocks/>
            </p:cNvSpPr>
            <p:nvPr/>
          </p:nvSpPr>
          <p:spPr bwMode="auto">
            <a:xfrm>
              <a:off x="5013385" y="5988149"/>
              <a:ext cx="22225" cy="17463"/>
            </a:xfrm>
            <a:custGeom>
              <a:avLst/>
              <a:gdLst>
                <a:gd name="T0" fmla="*/ 63 w 63"/>
                <a:gd name="T1" fmla="*/ 28 h 46"/>
                <a:gd name="T2" fmla="*/ 24 w 63"/>
                <a:gd name="T3" fmla="*/ 45 h 46"/>
                <a:gd name="T4" fmla="*/ 0 w 63"/>
                <a:gd name="T5" fmla="*/ 24 h 46"/>
                <a:gd name="T6" fmla="*/ 26 w 63"/>
                <a:gd name="T7" fmla="*/ 1 h 46"/>
                <a:gd name="T8" fmla="*/ 63 w 63"/>
                <a:gd name="T9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6">
                  <a:moveTo>
                    <a:pt x="63" y="28"/>
                  </a:moveTo>
                  <a:cubicBezTo>
                    <a:pt x="43" y="37"/>
                    <a:pt x="33" y="46"/>
                    <a:pt x="24" y="45"/>
                  </a:cubicBezTo>
                  <a:cubicBezTo>
                    <a:pt x="15" y="43"/>
                    <a:pt x="8" y="32"/>
                    <a:pt x="0" y="24"/>
                  </a:cubicBezTo>
                  <a:cubicBezTo>
                    <a:pt x="9" y="16"/>
                    <a:pt x="16" y="1"/>
                    <a:pt x="26" y="1"/>
                  </a:cubicBezTo>
                  <a:cubicBezTo>
                    <a:pt x="34" y="0"/>
                    <a:pt x="44" y="13"/>
                    <a:pt x="63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134"/>
            <p:cNvSpPr>
              <a:spLocks/>
            </p:cNvSpPr>
            <p:nvPr/>
          </p:nvSpPr>
          <p:spPr bwMode="auto">
            <a:xfrm>
              <a:off x="5045135" y="6037362"/>
              <a:ext cx="20638" cy="14288"/>
            </a:xfrm>
            <a:custGeom>
              <a:avLst/>
              <a:gdLst>
                <a:gd name="T0" fmla="*/ 54 w 54"/>
                <a:gd name="T1" fmla="*/ 26 h 43"/>
                <a:gd name="T2" fmla="*/ 24 w 54"/>
                <a:gd name="T3" fmla="*/ 42 h 43"/>
                <a:gd name="T4" fmla="*/ 2 w 54"/>
                <a:gd name="T5" fmla="*/ 20 h 43"/>
                <a:gd name="T6" fmla="*/ 21 w 54"/>
                <a:gd name="T7" fmla="*/ 1 h 43"/>
                <a:gd name="T8" fmla="*/ 53 w 54"/>
                <a:gd name="T9" fmla="*/ 13 h 43"/>
                <a:gd name="T10" fmla="*/ 54 w 54"/>
                <a:gd name="T11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3">
                  <a:moveTo>
                    <a:pt x="54" y="26"/>
                  </a:moveTo>
                  <a:cubicBezTo>
                    <a:pt x="44" y="32"/>
                    <a:pt x="34" y="43"/>
                    <a:pt x="24" y="42"/>
                  </a:cubicBezTo>
                  <a:cubicBezTo>
                    <a:pt x="16" y="42"/>
                    <a:pt x="5" y="30"/>
                    <a:pt x="2" y="20"/>
                  </a:cubicBezTo>
                  <a:cubicBezTo>
                    <a:pt x="0" y="16"/>
                    <a:pt x="14" y="1"/>
                    <a:pt x="21" y="1"/>
                  </a:cubicBezTo>
                  <a:cubicBezTo>
                    <a:pt x="31" y="0"/>
                    <a:pt x="43" y="8"/>
                    <a:pt x="53" y="13"/>
                  </a:cubicBezTo>
                  <a:cubicBezTo>
                    <a:pt x="54" y="17"/>
                    <a:pt x="54" y="22"/>
                    <a:pt x="54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135"/>
            <p:cNvSpPr>
              <a:spLocks/>
            </p:cNvSpPr>
            <p:nvPr/>
          </p:nvSpPr>
          <p:spPr bwMode="auto">
            <a:xfrm>
              <a:off x="4926072" y="6037362"/>
              <a:ext cx="17463" cy="19050"/>
            </a:xfrm>
            <a:custGeom>
              <a:avLst/>
              <a:gdLst>
                <a:gd name="T0" fmla="*/ 23 w 49"/>
                <a:gd name="T1" fmla="*/ 54 h 54"/>
                <a:gd name="T2" fmla="*/ 1 w 49"/>
                <a:gd name="T3" fmla="*/ 20 h 54"/>
                <a:gd name="T4" fmla="*/ 25 w 49"/>
                <a:gd name="T5" fmla="*/ 0 h 54"/>
                <a:gd name="T6" fmla="*/ 48 w 49"/>
                <a:gd name="T7" fmla="*/ 19 h 54"/>
                <a:gd name="T8" fmla="*/ 23 w 49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54">
                  <a:moveTo>
                    <a:pt x="23" y="54"/>
                  </a:moveTo>
                  <a:cubicBezTo>
                    <a:pt x="12" y="38"/>
                    <a:pt x="0" y="28"/>
                    <a:pt x="1" y="20"/>
                  </a:cubicBezTo>
                  <a:cubicBezTo>
                    <a:pt x="2" y="12"/>
                    <a:pt x="16" y="0"/>
                    <a:pt x="25" y="0"/>
                  </a:cubicBezTo>
                  <a:cubicBezTo>
                    <a:pt x="33" y="0"/>
                    <a:pt x="49" y="13"/>
                    <a:pt x="48" y="19"/>
                  </a:cubicBezTo>
                  <a:cubicBezTo>
                    <a:pt x="47" y="29"/>
                    <a:pt x="35" y="38"/>
                    <a:pt x="23" y="5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136"/>
            <p:cNvSpPr>
              <a:spLocks/>
            </p:cNvSpPr>
            <p:nvPr/>
          </p:nvSpPr>
          <p:spPr bwMode="auto">
            <a:xfrm>
              <a:off x="5089586" y="6051650"/>
              <a:ext cx="22225" cy="15875"/>
            </a:xfrm>
            <a:custGeom>
              <a:avLst/>
              <a:gdLst>
                <a:gd name="T0" fmla="*/ 63 w 63"/>
                <a:gd name="T1" fmla="*/ 19 h 45"/>
                <a:gd name="T2" fmla="*/ 24 w 63"/>
                <a:gd name="T3" fmla="*/ 44 h 45"/>
                <a:gd name="T4" fmla="*/ 0 w 63"/>
                <a:gd name="T5" fmla="*/ 21 h 45"/>
                <a:gd name="T6" fmla="*/ 25 w 63"/>
                <a:gd name="T7" fmla="*/ 1 h 45"/>
                <a:gd name="T8" fmla="*/ 63 w 63"/>
                <a:gd name="T9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5">
                  <a:moveTo>
                    <a:pt x="63" y="19"/>
                  </a:moveTo>
                  <a:cubicBezTo>
                    <a:pt x="44" y="32"/>
                    <a:pt x="34" y="44"/>
                    <a:pt x="24" y="44"/>
                  </a:cubicBezTo>
                  <a:cubicBezTo>
                    <a:pt x="16" y="45"/>
                    <a:pt x="8" y="29"/>
                    <a:pt x="0" y="21"/>
                  </a:cubicBezTo>
                  <a:cubicBezTo>
                    <a:pt x="8" y="14"/>
                    <a:pt x="16" y="2"/>
                    <a:pt x="25" y="1"/>
                  </a:cubicBezTo>
                  <a:cubicBezTo>
                    <a:pt x="34" y="0"/>
                    <a:pt x="44" y="9"/>
                    <a:pt x="63" y="1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137"/>
            <p:cNvSpPr>
              <a:spLocks/>
            </p:cNvSpPr>
            <p:nvPr/>
          </p:nvSpPr>
          <p:spPr bwMode="auto">
            <a:xfrm>
              <a:off x="5072123" y="5996086"/>
              <a:ext cx="17463" cy="20638"/>
            </a:xfrm>
            <a:custGeom>
              <a:avLst/>
              <a:gdLst>
                <a:gd name="T0" fmla="*/ 26 w 49"/>
                <a:gd name="T1" fmla="*/ 0 h 55"/>
                <a:gd name="T2" fmla="*/ 48 w 49"/>
                <a:gd name="T3" fmla="*/ 32 h 55"/>
                <a:gd name="T4" fmla="*/ 25 w 49"/>
                <a:gd name="T5" fmla="*/ 54 h 55"/>
                <a:gd name="T6" fmla="*/ 1 w 49"/>
                <a:gd name="T7" fmla="*/ 32 h 55"/>
                <a:gd name="T8" fmla="*/ 26 w 49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55">
                  <a:moveTo>
                    <a:pt x="26" y="0"/>
                  </a:moveTo>
                  <a:cubicBezTo>
                    <a:pt x="37" y="15"/>
                    <a:pt x="49" y="25"/>
                    <a:pt x="48" y="32"/>
                  </a:cubicBezTo>
                  <a:cubicBezTo>
                    <a:pt x="46" y="41"/>
                    <a:pt x="32" y="55"/>
                    <a:pt x="25" y="54"/>
                  </a:cubicBezTo>
                  <a:cubicBezTo>
                    <a:pt x="16" y="54"/>
                    <a:pt x="3" y="41"/>
                    <a:pt x="1" y="32"/>
                  </a:cubicBezTo>
                  <a:cubicBezTo>
                    <a:pt x="0" y="24"/>
                    <a:pt x="14" y="1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138"/>
            <p:cNvSpPr>
              <a:spLocks/>
            </p:cNvSpPr>
            <p:nvPr/>
          </p:nvSpPr>
          <p:spPr bwMode="auto">
            <a:xfrm>
              <a:off x="5129274" y="6021487"/>
              <a:ext cx="17463" cy="19050"/>
            </a:xfrm>
            <a:custGeom>
              <a:avLst/>
              <a:gdLst>
                <a:gd name="T0" fmla="*/ 23 w 47"/>
                <a:gd name="T1" fmla="*/ 0 h 55"/>
                <a:gd name="T2" fmla="*/ 46 w 47"/>
                <a:gd name="T3" fmla="*/ 34 h 55"/>
                <a:gd name="T4" fmla="*/ 22 w 47"/>
                <a:gd name="T5" fmla="*/ 55 h 55"/>
                <a:gd name="T6" fmla="*/ 0 w 47"/>
                <a:gd name="T7" fmla="*/ 33 h 55"/>
                <a:gd name="T8" fmla="*/ 23 w 4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5">
                  <a:moveTo>
                    <a:pt x="23" y="0"/>
                  </a:moveTo>
                  <a:cubicBezTo>
                    <a:pt x="34" y="16"/>
                    <a:pt x="47" y="26"/>
                    <a:pt x="46" y="34"/>
                  </a:cubicBezTo>
                  <a:cubicBezTo>
                    <a:pt x="45" y="43"/>
                    <a:pt x="30" y="55"/>
                    <a:pt x="22" y="55"/>
                  </a:cubicBezTo>
                  <a:cubicBezTo>
                    <a:pt x="14" y="55"/>
                    <a:pt x="1" y="41"/>
                    <a:pt x="0" y="33"/>
                  </a:cubicBezTo>
                  <a:cubicBezTo>
                    <a:pt x="0" y="24"/>
                    <a:pt x="12" y="1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139"/>
            <p:cNvSpPr>
              <a:spLocks/>
            </p:cNvSpPr>
            <p:nvPr/>
          </p:nvSpPr>
          <p:spPr bwMode="auto">
            <a:xfrm>
              <a:off x="5008622" y="6058000"/>
              <a:ext cx="15875" cy="19050"/>
            </a:xfrm>
            <a:custGeom>
              <a:avLst/>
              <a:gdLst>
                <a:gd name="T0" fmla="*/ 24 w 47"/>
                <a:gd name="T1" fmla="*/ 0 h 55"/>
                <a:gd name="T2" fmla="*/ 45 w 47"/>
                <a:gd name="T3" fmla="*/ 35 h 55"/>
                <a:gd name="T4" fmla="*/ 19 w 47"/>
                <a:gd name="T5" fmla="*/ 55 h 55"/>
                <a:gd name="T6" fmla="*/ 0 w 47"/>
                <a:gd name="T7" fmla="*/ 33 h 55"/>
                <a:gd name="T8" fmla="*/ 24 w 4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5">
                  <a:moveTo>
                    <a:pt x="24" y="0"/>
                  </a:moveTo>
                  <a:cubicBezTo>
                    <a:pt x="35" y="16"/>
                    <a:pt x="47" y="27"/>
                    <a:pt x="45" y="35"/>
                  </a:cubicBezTo>
                  <a:cubicBezTo>
                    <a:pt x="43" y="44"/>
                    <a:pt x="29" y="53"/>
                    <a:pt x="19" y="55"/>
                  </a:cubicBezTo>
                  <a:cubicBezTo>
                    <a:pt x="13" y="55"/>
                    <a:pt x="0" y="40"/>
                    <a:pt x="0" y="33"/>
                  </a:cubicBezTo>
                  <a:cubicBezTo>
                    <a:pt x="1" y="23"/>
                    <a:pt x="12" y="1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140"/>
            <p:cNvSpPr>
              <a:spLocks/>
            </p:cNvSpPr>
            <p:nvPr/>
          </p:nvSpPr>
          <p:spPr bwMode="auto">
            <a:xfrm>
              <a:off x="4956234" y="5523004"/>
              <a:ext cx="90489" cy="1588"/>
            </a:xfrm>
            <a:custGeom>
              <a:avLst/>
              <a:gdLst>
                <a:gd name="T0" fmla="*/ 3 w 253"/>
                <a:gd name="T1" fmla="*/ 0 h 4"/>
                <a:gd name="T2" fmla="*/ 253 w 253"/>
                <a:gd name="T3" fmla="*/ 0 h 4"/>
                <a:gd name="T4" fmla="*/ 253 w 253"/>
                <a:gd name="T5" fmla="*/ 4 h 4"/>
                <a:gd name="T6" fmla="*/ 0 w 253"/>
                <a:gd name="T7" fmla="*/ 4 h 4"/>
                <a:gd name="T8" fmla="*/ 3 w 25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4">
                  <a:moveTo>
                    <a:pt x="3" y="0"/>
                  </a:moveTo>
                  <a:cubicBezTo>
                    <a:pt x="86" y="0"/>
                    <a:pt x="170" y="0"/>
                    <a:pt x="253" y="0"/>
                  </a:cubicBezTo>
                  <a:cubicBezTo>
                    <a:pt x="253" y="1"/>
                    <a:pt x="253" y="3"/>
                    <a:pt x="253" y="4"/>
                  </a:cubicBezTo>
                  <a:cubicBezTo>
                    <a:pt x="169" y="4"/>
                    <a:pt x="84" y="4"/>
                    <a:pt x="0" y="4"/>
                  </a:cubicBezTo>
                  <a:cubicBezTo>
                    <a:pt x="1" y="3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141"/>
            <p:cNvSpPr>
              <a:spLocks/>
            </p:cNvSpPr>
            <p:nvPr/>
          </p:nvSpPr>
          <p:spPr bwMode="auto">
            <a:xfrm>
              <a:off x="4746682" y="5964336"/>
              <a:ext cx="19050" cy="25400"/>
            </a:xfrm>
            <a:custGeom>
              <a:avLst/>
              <a:gdLst>
                <a:gd name="T0" fmla="*/ 0 w 52"/>
                <a:gd name="T1" fmla="*/ 44 h 68"/>
                <a:gd name="T2" fmla="*/ 41 w 52"/>
                <a:gd name="T3" fmla="*/ 15 h 68"/>
                <a:gd name="T4" fmla="*/ 49 w 52"/>
                <a:gd name="T5" fmla="*/ 39 h 68"/>
                <a:gd name="T6" fmla="*/ 0 w 52"/>
                <a:gd name="T7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68">
                  <a:moveTo>
                    <a:pt x="0" y="44"/>
                  </a:moveTo>
                  <a:cubicBezTo>
                    <a:pt x="11" y="28"/>
                    <a:pt x="12" y="0"/>
                    <a:pt x="41" y="15"/>
                  </a:cubicBezTo>
                  <a:cubicBezTo>
                    <a:pt x="47" y="18"/>
                    <a:pt x="52" y="36"/>
                    <a:pt x="49" y="39"/>
                  </a:cubicBezTo>
                  <a:cubicBezTo>
                    <a:pt x="36" y="55"/>
                    <a:pt x="21" y="68"/>
                    <a:pt x="0" y="4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142"/>
            <p:cNvSpPr>
              <a:spLocks/>
            </p:cNvSpPr>
            <p:nvPr/>
          </p:nvSpPr>
          <p:spPr bwMode="auto">
            <a:xfrm>
              <a:off x="4868921" y="5537291"/>
              <a:ext cx="44451" cy="1588"/>
            </a:xfrm>
            <a:custGeom>
              <a:avLst/>
              <a:gdLst>
                <a:gd name="T0" fmla="*/ 0 w 122"/>
                <a:gd name="T1" fmla="*/ 0 h 5"/>
                <a:gd name="T2" fmla="*/ 122 w 122"/>
                <a:gd name="T3" fmla="*/ 0 h 5"/>
                <a:gd name="T4" fmla="*/ 122 w 122"/>
                <a:gd name="T5" fmla="*/ 5 h 5"/>
                <a:gd name="T6" fmla="*/ 1 w 122"/>
                <a:gd name="T7" fmla="*/ 5 h 5"/>
                <a:gd name="T8" fmla="*/ 0 w 12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5">
                  <a:moveTo>
                    <a:pt x="0" y="0"/>
                  </a:moveTo>
                  <a:cubicBezTo>
                    <a:pt x="41" y="0"/>
                    <a:pt x="81" y="0"/>
                    <a:pt x="122" y="0"/>
                  </a:cubicBezTo>
                  <a:cubicBezTo>
                    <a:pt x="122" y="2"/>
                    <a:pt x="122" y="3"/>
                    <a:pt x="122" y="5"/>
                  </a:cubicBezTo>
                  <a:cubicBezTo>
                    <a:pt x="82" y="5"/>
                    <a:pt x="41" y="5"/>
                    <a:pt x="1" y="5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143"/>
            <p:cNvSpPr>
              <a:spLocks/>
            </p:cNvSpPr>
            <p:nvPr/>
          </p:nvSpPr>
          <p:spPr bwMode="auto">
            <a:xfrm>
              <a:off x="4676831" y="6016724"/>
              <a:ext cx="15875" cy="17463"/>
            </a:xfrm>
            <a:custGeom>
              <a:avLst/>
              <a:gdLst>
                <a:gd name="T0" fmla="*/ 23 w 43"/>
                <a:gd name="T1" fmla="*/ 0 h 51"/>
                <a:gd name="T2" fmla="*/ 41 w 43"/>
                <a:gd name="T3" fmla="*/ 26 h 51"/>
                <a:gd name="T4" fmla="*/ 16 w 43"/>
                <a:gd name="T5" fmla="*/ 49 h 51"/>
                <a:gd name="T6" fmla="*/ 1 w 43"/>
                <a:gd name="T7" fmla="*/ 43 h 51"/>
                <a:gd name="T8" fmla="*/ 9 w 43"/>
                <a:gd name="T9" fmla="*/ 2 h 51"/>
                <a:gd name="T10" fmla="*/ 23 w 43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51">
                  <a:moveTo>
                    <a:pt x="23" y="0"/>
                  </a:moveTo>
                  <a:cubicBezTo>
                    <a:pt x="30" y="9"/>
                    <a:pt x="43" y="19"/>
                    <a:pt x="41" y="26"/>
                  </a:cubicBezTo>
                  <a:cubicBezTo>
                    <a:pt x="39" y="35"/>
                    <a:pt x="26" y="43"/>
                    <a:pt x="16" y="49"/>
                  </a:cubicBezTo>
                  <a:cubicBezTo>
                    <a:pt x="13" y="51"/>
                    <a:pt x="0" y="45"/>
                    <a:pt x="1" y="43"/>
                  </a:cubicBezTo>
                  <a:cubicBezTo>
                    <a:pt x="2" y="29"/>
                    <a:pt x="6" y="15"/>
                    <a:pt x="9" y="2"/>
                  </a:cubicBezTo>
                  <a:cubicBezTo>
                    <a:pt x="14" y="1"/>
                    <a:pt x="18" y="0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144"/>
            <p:cNvSpPr>
              <a:spLocks/>
            </p:cNvSpPr>
            <p:nvPr/>
          </p:nvSpPr>
          <p:spPr bwMode="auto">
            <a:xfrm>
              <a:off x="5199125" y="5580155"/>
              <a:ext cx="38100" cy="1588"/>
            </a:xfrm>
            <a:custGeom>
              <a:avLst/>
              <a:gdLst>
                <a:gd name="T0" fmla="*/ 0 w 108"/>
                <a:gd name="T1" fmla="*/ 0 h 6"/>
                <a:gd name="T2" fmla="*/ 108 w 108"/>
                <a:gd name="T3" fmla="*/ 0 h 6"/>
                <a:gd name="T4" fmla="*/ 108 w 108"/>
                <a:gd name="T5" fmla="*/ 6 h 6"/>
                <a:gd name="T6" fmla="*/ 0 w 108"/>
                <a:gd name="T7" fmla="*/ 6 h 6"/>
                <a:gd name="T8" fmla="*/ 0 w 108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">
                  <a:moveTo>
                    <a:pt x="0" y="0"/>
                  </a:moveTo>
                  <a:cubicBezTo>
                    <a:pt x="36" y="0"/>
                    <a:pt x="72" y="0"/>
                    <a:pt x="108" y="0"/>
                  </a:cubicBezTo>
                  <a:cubicBezTo>
                    <a:pt x="108" y="2"/>
                    <a:pt x="108" y="4"/>
                    <a:pt x="108" y="6"/>
                  </a:cubicBezTo>
                  <a:cubicBezTo>
                    <a:pt x="72" y="6"/>
                    <a:pt x="36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145"/>
            <p:cNvSpPr>
              <a:spLocks/>
            </p:cNvSpPr>
            <p:nvPr/>
          </p:nvSpPr>
          <p:spPr bwMode="auto">
            <a:xfrm>
              <a:off x="5319776" y="5940523"/>
              <a:ext cx="25400" cy="9525"/>
            </a:xfrm>
            <a:custGeom>
              <a:avLst/>
              <a:gdLst>
                <a:gd name="T0" fmla="*/ 60 w 67"/>
                <a:gd name="T1" fmla="*/ 29 h 29"/>
                <a:gd name="T2" fmla="*/ 4 w 67"/>
                <a:gd name="T3" fmla="*/ 27 h 29"/>
                <a:gd name="T4" fmla="*/ 0 w 67"/>
                <a:gd name="T5" fmla="*/ 16 h 29"/>
                <a:gd name="T6" fmla="*/ 30 w 67"/>
                <a:gd name="T7" fmla="*/ 0 h 29"/>
                <a:gd name="T8" fmla="*/ 67 w 67"/>
                <a:gd name="T9" fmla="*/ 17 h 29"/>
                <a:gd name="T10" fmla="*/ 60 w 67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29">
                  <a:moveTo>
                    <a:pt x="60" y="29"/>
                  </a:moveTo>
                  <a:cubicBezTo>
                    <a:pt x="42" y="28"/>
                    <a:pt x="23" y="28"/>
                    <a:pt x="4" y="27"/>
                  </a:cubicBezTo>
                  <a:cubicBezTo>
                    <a:pt x="3" y="23"/>
                    <a:pt x="1" y="20"/>
                    <a:pt x="0" y="16"/>
                  </a:cubicBezTo>
                  <a:cubicBezTo>
                    <a:pt x="10" y="11"/>
                    <a:pt x="21" y="0"/>
                    <a:pt x="30" y="0"/>
                  </a:cubicBezTo>
                  <a:cubicBezTo>
                    <a:pt x="43" y="1"/>
                    <a:pt x="55" y="11"/>
                    <a:pt x="67" y="17"/>
                  </a:cubicBezTo>
                  <a:cubicBezTo>
                    <a:pt x="65" y="21"/>
                    <a:pt x="62" y="25"/>
                    <a:pt x="60" y="2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146"/>
            <p:cNvSpPr>
              <a:spLocks/>
            </p:cNvSpPr>
            <p:nvPr/>
          </p:nvSpPr>
          <p:spPr bwMode="auto">
            <a:xfrm>
              <a:off x="5267388" y="5924648"/>
              <a:ext cx="26988" cy="14288"/>
            </a:xfrm>
            <a:custGeom>
              <a:avLst/>
              <a:gdLst>
                <a:gd name="T0" fmla="*/ 0 w 73"/>
                <a:gd name="T1" fmla="*/ 30 h 36"/>
                <a:gd name="T2" fmla="*/ 73 w 73"/>
                <a:gd name="T3" fmla="*/ 36 h 36"/>
                <a:gd name="T4" fmla="*/ 0 w 73"/>
                <a:gd name="T5" fmla="*/ 3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36">
                  <a:moveTo>
                    <a:pt x="0" y="30"/>
                  </a:moveTo>
                  <a:cubicBezTo>
                    <a:pt x="39" y="0"/>
                    <a:pt x="48" y="1"/>
                    <a:pt x="73" y="36"/>
                  </a:cubicBezTo>
                  <a:cubicBezTo>
                    <a:pt x="48" y="34"/>
                    <a:pt x="27" y="32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147"/>
            <p:cNvSpPr>
              <a:spLocks/>
            </p:cNvSpPr>
            <p:nvPr/>
          </p:nvSpPr>
          <p:spPr bwMode="auto">
            <a:xfrm>
              <a:off x="5221350" y="5891310"/>
              <a:ext cx="19050" cy="15875"/>
            </a:xfrm>
            <a:custGeom>
              <a:avLst/>
              <a:gdLst>
                <a:gd name="T0" fmla="*/ 52 w 52"/>
                <a:gd name="T1" fmla="*/ 0 h 44"/>
                <a:gd name="T2" fmla="*/ 2 w 52"/>
                <a:gd name="T3" fmla="*/ 22 h 44"/>
                <a:gd name="T4" fmla="*/ 0 w 52"/>
                <a:gd name="T5" fmla="*/ 11 h 44"/>
                <a:gd name="T6" fmla="*/ 52 w 5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4">
                  <a:moveTo>
                    <a:pt x="52" y="0"/>
                  </a:moveTo>
                  <a:cubicBezTo>
                    <a:pt x="40" y="44"/>
                    <a:pt x="21" y="33"/>
                    <a:pt x="2" y="22"/>
                  </a:cubicBezTo>
                  <a:cubicBezTo>
                    <a:pt x="1" y="18"/>
                    <a:pt x="1" y="14"/>
                    <a:pt x="0" y="11"/>
                  </a:cubicBezTo>
                  <a:cubicBezTo>
                    <a:pt x="17" y="7"/>
                    <a:pt x="35" y="3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148"/>
            <p:cNvSpPr>
              <a:spLocks/>
            </p:cNvSpPr>
            <p:nvPr/>
          </p:nvSpPr>
          <p:spPr bwMode="auto">
            <a:xfrm>
              <a:off x="5089586" y="5846859"/>
              <a:ext cx="20638" cy="14288"/>
            </a:xfrm>
            <a:custGeom>
              <a:avLst/>
              <a:gdLst>
                <a:gd name="T0" fmla="*/ 1 w 54"/>
                <a:gd name="T1" fmla="*/ 8 h 38"/>
                <a:gd name="T2" fmla="*/ 51 w 54"/>
                <a:gd name="T3" fmla="*/ 0 h 38"/>
                <a:gd name="T4" fmla="*/ 54 w 54"/>
                <a:gd name="T5" fmla="*/ 10 h 38"/>
                <a:gd name="T6" fmla="*/ 35 w 54"/>
                <a:gd name="T7" fmla="*/ 38 h 38"/>
                <a:gd name="T8" fmla="*/ 0 w 54"/>
                <a:gd name="T9" fmla="*/ 19 h 38"/>
                <a:gd name="T10" fmla="*/ 1 w 54"/>
                <a:gd name="T11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38">
                  <a:moveTo>
                    <a:pt x="1" y="8"/>
                  </a:moveTo>
                  <a:cubicBezTo>
                    <a:pt x="18" y="5"/>
                    <a:pt x="34" y="3"/>
                    <a:pt x="51" y="0"/>
                  </a:cubicBezTo>
                  <a:cubicBezTo>
                    <a:pt x="52" y="3"/>
                    <a:pt x="53" y="7"/>
                    <a:pt x="54" y="10"/>
                  </a:cubicBezTo>
                  <a:cubicBezTo>
                    <a:pt x="48" y="19"/>
                    <a:pt x="42" y="28"/>
                    <a:pt x="35" y="38"/>
                  </a:cubicBezTo>
                  <a:cubicBezTo>
                    <a:pt x="22" y="31"/>
                    <a:pt x="11" y="25"/>
                    <a:pt x="0" y="19"/>
                  </a:cubicBezTo>
                  <a:cubicBezTo>
                    <a:pt x="0" y="15"/>
                    <a:pt x="0" y="12"/>
                    <a:pt x="1" y="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149"/>
            <p:cNvSpPr>
              <a:spLocks/>
            </p:cNvSpPr>
            <p:nvPr/>
          </p:nvSpPr>
          <p:spPr bwMode="auto">
            <a:xfrm>
              <a:off x="5045135" y="5434102"/>
              <a:ext cx="34925" cy="1588"/>
            </a:xfrm>
            <a:custGeom>
              <a:avLst/>
              <a:gdLst>
                <a:gd name="T0" fmla="*/ 93 w 94"/>
                <a:gd name="T1" fmla="*/ 6 h 6"/>
                <a:gd name="T2" fmla="*/ 0 w 94"/>
                <a:gd name="T3" fmla="*/ 6 h 6"/>
                <a:gd name="T4" fmla="*/ 1 w 94"/>
                <a:gd name="T5" fmla="*/ 0 h 6"/>
                <a:gd name="T6" fmla="*/ 94 w 94"/>
                <a:gd name="T7" fmla="*/ 0 h 6"/>
                <a:gd name="T8" fmla="*/ 93 w 94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6">
                  <a:moveTo>
                    <a:pt x="93" y="6"/>
                  </a:moveTo>
                  <a:cubicBezTo>
                    <a:pt x="62" y="6"/>
                    <a:pt x="31" y="6"/>
                    <a:pt x="0" y="6"/>
                  </a:cubicBezTo>
                  <a:cubicBezTo>
                    <a:pt x="0" y="4"/>
                    <a:pt x="1" y="2"/>
                    <a:pt x="1" y="0"/>
                  </a:cubicBezTo>
                  <a:cubicBezTo>
                    <a:pt x="32" y="0"/>
                    <a:pt x="63" y="0"/>
                    <a:pt x="94" y="0"/>
                  </a:cubicBezTo>
                  <a:cubicBezTo>
                    <a:pt x="93" y="2"/>
                    <a:pt x="93" y="4"/>
                    <a:pt x="93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150"/>
            <p:cNvSpPr>
              <a:spLocks/>
            </p:cNvSpPr>
            <p:nvPr/>
          </p:nvSpPr>
          <p:spPr bwMode="auto">
            <a:xfrm>
              <a:off x="4938772" y="5434102"/>
              <a:ext cx="34925" cy="1588"/>
            </a:xfrm>
            <a:custGeom>
              <a:avLst/>
              <a:gdLst>
                <a:gd name="T0" fmla="*/ 0 w 94"/>
                <a:gd name="T1" fmla="*/ 0 h 5"/>
                <a:gd name="T2" fmla="*/ 94 w 94"/>
                <a:gd name="T3" fmla="*/ 0 h 5"/>
                <a:gd name="T4" fmla="*/ 94 w 94"/>
                <a:gd name="T5" fmla="*/ 5 h 5"/>
                <a:gd name="T6" fmla="*/ 0 w 94"/>
                <a:gd name="T7" fmla="*/ 5 h 5"/>
                <a:gd name="T8" fmla="*/ 0 w 9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5">
                  <a:moveTo>
                    <a:pt x="0" y="0"/>
                  </a:moveTo>
                  <a:cubicBezTo>
                    <a:pt x="31" y="0"/>
                    <a:pt x="62" y="0"/>
                    <a:pt x="94" y="0"/>
                  </a:cubicBezTo>
                  <a:cubicBezTo>
                    <a:pt x="94" y="2"/>
                    <a:pt x="94" y="4"/>
                    <a:pt x="94" y="5"/>
                  </a:cubicBezTo>
                  <a:cubicBezTo>
                    <a:pt x="63" y="5"/>
                    <a:pt x="32" y="5"/>
                    <a:pt x="0" y="5"/>
                  </a:cubicBezTo>
                  <a:cubicBezTo>
                    <a:pt x="0" y="4"/>
                    <a:pt x="0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151"/>
            <p:cNvSpPr>
              <a:spLocks/>
            </p:cNvSpPr>
            <p:nvPr/>
          </p:nvSpPr>
          <p:spPr bwMode="auto">
            <a:xfrm>
              <a:off x="4778432" y="5416639"/>
              <a:ext cx="33338" cy="1588"/>
            </a:xfrm>
            <a:custGeom>
              <a:avLst/>
              <a:gdLst>
                <a:gd name="T0" fmla="*/ 89 w 90"/>
                <a:gd name="T1" fmla="*/ 5 h 5"/>
                <a:gd name="T2" fmla="*/ 0 w 90"/>
                <a:gd name="T3" fmla="*/ 5 h 5"/>
                <a:gd name="T4" fmla="*/ 0 w 90"/>
                <a:gd name="T5" fmla="*/ 0 h 5"/>
                <a:gd name="T6" fmla="*/ 90 w 90"/>
                <a:gd name="T7" fmla="*/ 0 h 5"/>
                <a:gd name="T8" fmla="*/ 89 w 90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">
                  <a:moveTo>
                    <a:pt x="89" y="5"/>
                  </a:moveTo>
                  <a:cubicBezTo>
                    <a:pt x="60" y="5"/>
                    <a:pt x="30" y="5"/>
                    <a:pt x="0" y="5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30" y="0"/>
                    <a:pt x="60" y="0"/>
                    <a:pt x="90" y="0"/>
                  </a:cubicBezTo>
                  <a:cubicBezTo>
                    <a:pt x="90" y="2"/>
                    <a:pt x="89" y="4"/>
                    <a:pt x="89" y="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852685" y="939633"/>
            <a:ext cx="1356464" cy="839565"/>
            <a:chOff x="1939948" y="5434102"/>
            <a:chExt cx="957274" cy="720737"/>
          </a:xfrm>
          <a:solidFill>
            <a:srgbClr val="0070C0"/>
          </a:solidFill>
        </p:grpSpPr>
        <p:sp>
          <p:nvSpPr>
            <p:cNvPr id="126" name="Freeform 60"/>
            <p:cNvSpPr>
              <a:spLocks/>
            </p:cNvSpPr>
            <p:nvPr/>
          </p:nvSpPr>
          <p:spPr bwMode="auto">
            <a:xfrm>
              <a:off x="2505105" y="5886547"/>
              <a:ext cx="392117" cy="225429"/>
            </a:xfrm>
            <a:custGeom>
              <a:avLst/>
              <a:gdLst>
                <a:gd name="T0" fmla="*/ 0 w 1089"/>
                <a:gd name="T1" fmla="*/ 278 h 626"/>
                <a:gd name="T2" fmla="*/ 25 w 1089"/>
                <a:gd name="T3" fmla="*/ 235 h 626"/>
                <a:gd name="T4" fmla="*/ 82 w 1089"/>
                <a:gd name="T5" fmla="*/ 192 h 626"/>
                <a:gd name="T6" fmla="*/ 333 w 1089"/>
                <a:gd name="T7" fmla="*/ 85 h 626"/>
                <a:gd name="T8" fmla="*/ 534 w 1089"/>
                <a:gd name="T9" fmla="*/ 2 h 626"/>
                <a:gd name="T10" fmla="*/ 551 w 1089"/>
                <a:gd name="T11" fmla="*/ 4 h 626"/>
                <a:gd name="T12" fmla="*/ 700 w 1089"/>
                <a:gd name="T13" fmla="*/ 103 h 626"/>
                <a:gd name="T14" fmla="*/ 843 w 1089"/>
                <a:gd name="T15" fmla="*/ 201 h 626"/>
                <a:gd name="T16" fmla="*/ 1013 w 1089"/>
                <a:gd name="T17" fmla="*/ 341 h 626"/>
                <a:gd name="T18" fmla="*/ 1089 w 1089"/>
                <a:gd name="T19" fmla="*/ 413 h 626"/>
                <a:gd name="T20" fmla="*/ 1015 w 1089"/>
                <a:gd name="T21" fmla="*/ 504 h 626"/>
                <a:gd name="T22" fmla="*/ 923 w 1089"/>
                <a:gd name="T23" fmla="*/ 558 h 626"/>
                <a:gd name="T24" fmla="*/ 814 w 1089"/>
                <a:gd name="T25" fmla="*/ 618 h 626"/>
                <a:gd name="T26" fmla="*/ 785 w 1089"/>
                <a:gd name="T27" fmla="*/ 625 h 626"/>
                <a:gd name="T28" fmla="*/ 579 w 1089"/>
                <a:gd name="T29" fmla="*/ 592 h 626"/>
                <a:gd name="T30" fmla="*/ 537 w 1089"/>
                <a:gd name="T31" fmla="*/ 545 h 626"/>
                <a:gd name="T32" fmla="*/ 532 w 1089"/>
                <a:gd name="T33" fmla="*/ 511 h 626"/>
                <a:gd name="T34" fmla="*/ 377 w 1089"/>
                <a:gd name="T35" fmla="*/ 545 h 626"/>
                <a:gd name="T36" fmla="*/ 337 w 1089"/>
                <a:gd name="T37" fmla="*/ 555 h 626"/>
                <a:gd name="T38" fmla="*/ 247 w 1089"/>
                <a:gd name="T39" fmla="*/ 510 h 626"/>
                <a:gd name="T40" fmla="*/ 168 w 1089"/>
                <a:gd name="T41" fmla="*/ 342 h 626"/>
                <a:gd name="T42" fmla="*/ 122 w 1089"/>
                <a:gd name="T43" fmla="*/ 305 h 626"/>
                <a:gd name="T44" fmla="*/ 0 w 1089"/>
                <a:gd name="T45" fmla="*/ 27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89" h="626">
                  <a:moveTo>
                    <a:pt x="0" y="278"/>
                  </a:moveTo>
                  <a:cubicBezTo>
                    <a:pt x="10" y="262"/>
                    <a:pt x="17" y="248"/>
                    <a:pt x="25" y="235"/>
                  </a:cubicBezTo>
                  <a:cubicBezTo>
                    <a:pt x="38" y="213"/>
                    <a:pt x="57" y="201"/>
                    <a:pt x="82" y="192"/>
                  </a:cubicBezTo>
                  <a:cubicBezTo>
                    <a:pt x="167" y="159"/>
                    <a:pt x="250" y="121"/>
                    <a:pt x="333" y="85"/>
                  </a:cubicBezTo>
                  <a:cubicBezTo>
                    <a:pt x="400" y="57"/>
                    <a:pt x="467" y="29"/>
                    <a:pt x="534" y="2"/>
                  </a:cubicBezTo>
                  <a:cubicBezTo>
                    <a:pt x="538" y="0"/>
                    <a:pt x="547" y="1"/>
                    <a:pt x="551" y="4"/>
                  </a:cubicBezTo>
                  <a:cubicBezTo>
                    <a:pt x="601" y="37"/>
                    <a:pt x="651" y="70"/>
                    <a:pt x="700" y="103"/>
                  </a:cubicBezTo>
                  <a:cubicBezTo>
                    <a:pt x="748" y="136"/>
                    <a:pt x="797" y="166"/>
                    <a:pt x="843" y="201"/>
                  </a:cubicBezTo>
                  <a:cubicBezTo>
                    <a:pt x="901" y="246"/>
                    <a:pt x="957" y="293"/>
                    <a:pt x="1013" y="341"/>
                  </a:cubicBezTo>
                  <a:cubicBezTo>
                    <a:pt x="1039" y="363"/>
                    <a:pt x="1063" y="388"/>
                    <a:pt x="1089" y="413"/>
                  </a:cubicBezTo>
                  <a:cubicBezTo>
                    <a:pt x="1065" y="444"/>
                    <a:pt x="1044" y="479"/>
                    <a:pt x="1015" y="504"/>
                  </a:cubicBezTo>
                  <a:cubicBezTo>
                    <a:pt x="989" y="527"/>
                    <a:pt x="954" y="540"/>
                    <a:pt x="923" y="558"/>
                  </a:cubicBezTo>
                  <a:cubicBezTo>
                    <a:pt x="887" y="578"/>
                    <a:pt x="851" y="598"/>
                    <a:pt x="814" y="618"/>
                  </a:cubicBezTo>
                  <a:cubicBezTo>
                    <a:pt x="806" y="622"/>
                    <a:pt x="794" y="626"/>
                    <a:pt x="785" y="625"/>
                  </a:cubicBezTo>
                  <a:cubicBezTo>
                    <a:pt x="716" y="614"/>
                    <a:pt x="648" y="601"/>
                    <a:pt x="579" y="592"/>
                  </a:cubicBezTo>
                  <a:cubicBezTo>
                    <a:pt x="548" y="587"/>
                    <a:pt x="538" y="572"/>
                    <a:pt x="537" y="545"/>
                  </a:cubicBezTo>
                  <a:cubicBezTo>
                    <a:pt x="536" y="536"/>
                    <a:pt x="534" y="526"/>
                    <a:pt x="532" y="511"/>
                  </a:cubicBezTo>
                  <a:cubicBezTo>
                    <a:pt x="478" y="523"/>
                    <a:pt x="428" y="534"/>
                    <a:pt x="377" y="545"/>
                  </a:cubicBezTo>
                  <a:cubicBezTo>
                    <a:pt x="364" y="548"/>
                    <a:pt x="351" y="552"/>
                    <a:pt x="337" y="555"/>
                  </a:cubicBezTo>
                  <a:cubicBezTo>
                    <a:pt x="299" y="562"/>
                    <a:pt x="264" y="545"/>
                    <a:pt x="247" y="510"/>
                  </a:cubicBezTo>
                  <a:cubicBezTo>
                    <a:pt x="220" y="454"/>
                    <a:pt x="193" y="399"/>
                    <a:pt x="168" y="342"/>
                  </a:cubicBezTo>
                  <a:cubicBezTo>
                    <a:pt x="159" y="321"/>
                    <a:pt x="146" y="309"/>
                    <a:pt x="122" y="305"/>
                  </a:cubicBezTo>
                  <a:cubicBezTo>
                    <a:pt x="82" y="298"/>
                    <a:pt x="43" y="288"/>
                    <a:pt x="0" y="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Freeform 61"/>
            <p:cNvSpPr>
              <a:spLocks/>
            </p:cNvSpPr>
            <p:nvPr/>
          </p:nvSpPr>
          <p:spPr bwMode="auto">
            <a:xfrm>
              <a:off x="2078063" y="5449977"/>
              <a:ext cx="274641" cy="438157"/>
            </a:xfrm>
            <a:custGeom>
              <a:avLst/>
              <a:gdLst>
                <a:gd name="T0" fmla="*/ 0 w 763"/>
                <a:gd name="T1" fmla="*/ 504 h 1214"/>
                <a:gd name="T2" fmla="*/ 111 w 763"/>
                <a:gd name="T3" fmla="*/ 157 h 1214"/>
                <a:gd name="T4" fmla="*/ 137 w 763"/>
                <a:gd name="T5" fmla="*/ 65 h 1214"/>
                <a:gd name="T6" fmla="*/ 135 w 763"/>
                <a:gd name="T7" fmla="*/ 41 h 1214"/>
                <a:gd name="T8" fmla="*/ 144 w 763"/>
                <a:gd name="T9" fmla="*/ 0 h 1214"/>
                <a:gd name="T10" fmla="*/ 635 w 763"/>
                <a:gd name="T11" fmla="*/ 225 h 1214"/>
                <a:gd name="T12" fmla="*/ 574 w 763"/>
                <a:gd name="T13" fmla="*/ 289 h 1214"/>
                <a:gd name="T14" fmla="*/ 745 w 763"/>
                <a:gd name="T15" fmla="*/ 328 h 1214"/>
                <a:gd name="T16" fmla="*/ 706 w 763"/>
                <a:gd name="T17" fmla="*/ 446 h 1214"/>
                <a:gd name="T18" fmla="*/ 709 w 763"/>
                <a:gd name="T19" fmla="*/ 391 h 1214"/>
                <a:gd name="T20" fmla="*/ 640 w 763"/>
                <a:gd name="T21" fmla="*/ 329 h 1214"/>
                <a:gd name="T22" fmla="*/ 598 w 763"/>
                <a:gd name="T23" fmla="*/ 373 h 1214"/>
                <a:gd name="T24" fmla="*/ 601 w 763"/>
                <a:gd name="T25" fmla="*/ 529 h 1214"/>
                <a:gd name="T26" fmla="*/ 585 w 763"/>
                <a:gd name="T27" fmla="*/ 584 h 1214"/>
                <a:gd name="T28" fmla="*/ 553 w 763"/>
                <a:gd name="T29" fmla="*/ 628 h 1214"/>
                <a:gd name="T30" fmla="*/ 550 w 763"/>
                <a:gd name="T31" fmla="*/ 682 h 1214"/>
                <a:gd name="T32" fmla="*/ 636 w 763"/>
                <a:gd name="T33" fmla="*/ 859 h 1214"/>
                <a:gd name="T34" fmla="*/ 611 w 763"/>
                <a:gd name="T35" fmla="*/ 973 h 1214"/>
                <a:gd name="T36" fmla="*/ 441 w 763"/>
                <a:gd name="T37" fmla="*/ 1161 h 1214"/>
                <a:gd name="T38" fmla="*/ 392 w 763"/>
                <a:gd name="T39" fmla="*/ 1201 h 1214"/>
                <a:gd name="T40" fmla="*/ 306 w 763"/>
                <a:gd name="T41" fmla="*/ 1166 h 1214"/>
                <a:gd name="T42" fmla="*/ 315 w 763"/>
                <a:gd name="T43" fmla="*/ 1086 h 1214"/>
                <a:gd name="T44" fmla="*/ 429 w 763"/>
                <a:gd name="T45" fmla="*/ 960 h 1214"/>
                <a:gd name="T46" fmla="*/ 471 w 763"/>
                <a:gd name="T47" fmla="*/ 913 h 1214"/>
                <a:gd name="T48" fmla="*/ 473 w 763"/>
                <a:gd name="T49" fmla="*/ 858 h 1214"/>
                <a:gd name="T50" fmla="*/ 416 w 763"/>
                <a:gd name="T51" fmla="*/ 744 h 1214"/>
                <a:gd name="T52" fmla="*/ 401 w 763"/>
                <a:gd name="T53" fmla="*/ 724 h 1214"/>
                <a:gd name="T54" fmla="*/ 346 w 763"/>
                <a:gd name="T55" fmla="*/ 666 h 1214"/>
                <a:gd name="T56" fmla="*/ 320 w 763"/>
                <a:gd name="T57" fmla="*/ 648 h 1214"/>
                <a:gd name="T58" fmla="*/ 75 w 763"/>
                <a:gd name="T59" fmla="*/ 536 h 1214"/>
                <a:gd name="T60" fmla="*/ 0 w 763"/>
                <a:gd name="T61" fmla="*/ 50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3" h="1214">
                  <a:moveTo>
                    <a:pt x="0" y="504"/>
                  </a:moveTo>
                  <a:cubicBezTo>
                    <a:pt x="38" y="385"/>
                    <a:pt x="75" y="271"/>
                    <a:pt x="111" y="157"/>
                  </a:cubicBezTo>
                  <a:cubicBezTo>
                    <a:pt x="121" y="127"/>
                    <a:pt x="129" y="96"/>
                    <a:pt x="137" y="65"/>
                  </a:cubicBezTo>
                  <a:cubicBezTo>
                    <a:pt x="139" y="58"/>
                    <a:pt x="134" y="49"/>
                    <a:pt x="135" y="41"/>
                  </a:cubicBezTo>
                  <a:cubicBezTo>
                    <a:pt x="136" y="28"/>
                    <a:pt x="140" y="16"/>
                    <a:pt x="144" y="0"/>
                  </a:cubicBezTo>
                  <a:cubicBezTo>
                    <a:pt x="308" y="75"/>
                    <a:pt x="468" y="149"/>
                    <a:pt x="635" y="225"/>
                  </a:cubicBezTo>
                  <a:cubicBezTo>
                    <a:pt x="615" y="246"/>
                    <a:pt x="598" y="264"/>
                    <a:pt x="574" y="289"/>
                  </a:cubicBezTo>
                  <a:cubicBezTo>
                    <a:pt x="644" y="273"/>
                    <a:pt x="705" y="262"/>
                    <a:pt x="745" y="328"/>
                  </a:cubicBezTo>
                  <a:cubicBezTo>
                    <a:pt x="763" y="357"/>
                    <a:pt x="750" y="398"/>
                    <a:pt x="706" y="446"/>
                  </a:cubicBezTo>
                  <a:cubicBezTo>
                    <a:pt x="707" y="428"/>
                    <a:pt x="708" y="410"/>
                    <a:pt x="709" y="391"/>
                  </a:cubicBezTo>
                  <a:cubicBezTo>
                    <a:pt x="711" y="353"/>
                    <a:pt x="676" y="321"/>
                    <a:pt x="640" y="329"/>
                  </a:cubicBezTo>
                  <a:cubicBezTo>
                    <a:pt x="616" y="334"/>
                    <a:pt x="598" y="348"/>
                    <a:pt x="598" y="373"/>
                  </a:cubicBezTo>
                  <a:cubicBezTo>
                    <a:pt x="597" y="425"/>
                    <a:pt x="597" y="478"/>
                    <a:pt x="601" y="529"/>
                  </a:cubicBezTo>
                  <a:cubicBezTo>
                    <a:pt x="603" y="552"/>
                    <a:pt x="600" y="568"/>
                    <a:pt x="585" y="584"/>
                  </a:cubicBezTo>
                  <a:cubicBezTo>
                    <a:pt x="573" y="598"/>
                    <a:pt x="565" y="615"/>
                    <a:pt x="553" y="628"/>
                  </a:cubicBezTo>
                  <a:cubicBezTo>
                    <a:pt x="534" y="647"/>
                    <a:pt x="540" y="662"/>
                    <a:pt x="550" y="682"/>
                  </a:cubicBezTo>
                  <a:cubicBezTo>
                    <a:pt x="580" y="740"/>
                    <a:pt x="608" y="799"/>
                    <a:pt x="636" y="859"/>
                  </a:cubicBezTo>
                  <a:cubicBezTo>
                    <a:pt x="656" y="900"/>
                    <a:pt x="646" y="935"/>
                    <a:pt x="611" y="973"/>
                  </a:cubicBezTo>
                  <a:cubicBezTo>
                    <a:pt x="553" y="1035"/>
                    <a:pt x="498" y="1099"/>
                    <a:pt x="441" y="1161"/>
                  </a:cubicBezTo>
                  <a:cubicBezTo>
                    <a:pt x="427" y="1177"/>
                    <a:pt x="410" y="1193"/>
                    <a:pt x="392" y="1201"/>
                  </a:cubicBezTo>
                  <a:cubicBezTo>
                    <a:pt x="360" y="1214"/>
                    <a:pt x="327" y="1199"/>
                    <a:pt x="306" y="1166"/>
                  </a:cubicBezTo>
                  <a:cubicBezTo>
                    <a:pt x="290" y="1141"/>
                    <a:pt x="292" y="1113"/>
                    <a:pt x="315" y="1086"/>
                  </a:cubicBezTo>
                  <a:cubicBezTo>
                    <a:pt x="352" y="1044"/>
                    <a:pt x="391" y="1002"/>
                    <a:pt x="429" y="960"/>
                  </a:cubicBezTo>
                  <a:cubicBezTo>
                    <a:pt x="443" y="945"/>
                    <a:pt x="456" y="928"/>
                    <a:pt x="471" y="913"/>
                  </a:cubicBezTo>
                  <a:cubicBezTo>
                    <a:pt x="490" y="895"/>
                    <a:pt x="481" y="875"/>
                    <a:pt x="473" y="858"/>
                  </a:cubicBezTo>
                  <a:cubicBezTo>
                    <a:pt x="455" y="819"/>
                    <a:pt x="436" y="782"/>
                    <a:pt x="416" y="744"/>
                  </a:cubicBezTo>
                  <a:cubicBezTo>
                    <a:pt x="412" y="737"/>
                    <a:pt x="406" y="731"/>
                    <a:pt x="401" y="724"/>
                  </a:cubicBezTo>
                  <a:cubicBezTo>
                    <a:pt x="383" y="705"/>
                    <a:pt x="365" y="684"/>
                    <a:pt x="346" y="666"/>
                  </a:cubicBezTo>
                  <a:cubicBezTo>
                    <a:pt x="339" y="658"/>
                    <a:pt x="329" y="653"/>
                    <a:pt x="320" y="648"/>
                  </a:cubicBezTo>
                  <a:cubicBezTo>
                    <a:pt x="238" y="611"/>
                    <a:pt x="157" y="573"/>
                    <a:pt x="75" y="536"/>
                  </a:cubicBezTo>
                  <a:cubicBezTo>
                    <a:pt x="51" y="525"/>
                    <a:pt x="26" y="516"/>
                    <a:pt x="0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Freeform 62"/>
            <p:cNvSpPr>
              <a:spLocks/>
            </p:cNvSpPr>
            <p:nvPr/>
          </p:nvSpPr>
          <p:spPr bwMode="auto">
            <a:xfrm>
              <a:off x="2105050" y="5807171"/>
              <a:ext cx="492131" cy="207966"/>
            </a:xfrm>
            <a:custGeom>
              <a:avLst/>
              <a:gdLst>
                <a:gd name="T0" fmla="*/ 1369 w 1369"/>
                <a:gd name="T1" fmla="*/ 172 h 576"/>
                <a:gd name="T2" fmla="*/ 1173 w 1369"/>
                <a:gd name="T3" fmla="*/ 108 h 576"/>
                <a:gd name="T4" fmla="*/ 1054 w 1369"/>
                <a:gd name="T5" fmla="*/ 167 h 576"/>
                <a:gd name="T6" fmla="*/ 1009 w 1369"/>
                <a:gd name="T7" fmla="*/ 311 h 576"/>
                <a:gd name="T8" fmla="*/ 902 w 1369"/>
                <a:gd name="T9" fmla="*/ 271 h 576"/>
                <a:gd name="T10" fmla="*/ 862 w 1369"/>
                <a:gd name="T11" fmla="*/ 367 h 576"/>
                <a:gd name="T12" fmla="*/ 816 w 1369"/>
                <a:gd name="T13" fmla="*/ 462 h 576"/>
                <a:gd name="T14" fmla="*/ 785 w 1369"/>
                <a:gd name="T15" fmla="*/ 364 h 576"/>
                <a:gd name="T16" fmla="*/ 424 w 1369"/>
                <a:gd name="T17" fmla="*/ 476 h 576"/>
                <a:gd name="T18" fmla="*/ 452 w 1369"/>
                <a:gd name="T19" fmla="*/ 568 h 576"/>
                <a:gd name="T20" fmla="*/ 269 w 1369"/>
                <a:gd name="T21" fmla="*/ 530 h 576"/>
                <a:gd name="T22" fmla="*/ 255 w 1369"/>
                <a:gd name="T23" fmla="*/ 576 h 576"/>
                <a:gd name="T24" fmla="*/ 163 w 1369"/>
                <a:gd name="T25" fmla="*/ 494 h 576"/>
                <a:gd name="T26" fmla="*/ 126 w 1369"/>
                <a:gd name="T27" fmla="*/ 478 h 576"/>
                <a:gd name="T28" fmla="*/ 1 w 1369"/>
                <a:gd name="T29" fmla="*/ 478 h 576"/>
                <a:gd name="T30" fmla="*/ 0 w 1369"/>
                <a:gd name="T31" fmla="*/ 470 h 576"/>
                <a:gd name="T32" fmla="*/ 56 w 1369"/>
                <a:gd name="T33" fmla="*/ 434 h 576"/>
                <a:gd name="T34" fmla="*/ 231 w 1369"/>
                <a:gd name="T35" fmla="*/ 332 h 576"/>
                <a:gd name="T36" fmla="*/ 402 w 1369"/>
                <a:gd name="T37" fmla="*/ 225 h 576"/>
                <a:gd name="T38" fmla="*/ 487 w 1369"/>
                <a:gd name="T39" fmla="*/ 120 h 576"/>
                <a:gd name="T40" fmla="*/ 526 w 1369"/>
                <a:gd name="T41" fmla="*/ 66 h 576"/>
                <a:gd name="T42" fmla="*/ 546 w 1369"/>
                <a:gd name="T43" fmla="*/ 60 h 576"/>
                <a:gd name="T44" fmla="*/ 968 w 1369"/>
                <a:gd name="T45" fmla="*/ 35 h 576"/>
                <a:gd name="T46" fmla="*/ 1204 w 1369"/>
                <a:gd name="T47" fmla="*/ 3 h 576"/>
                <a:gd name="T48" fmla="*/ 1250 w 1369"/>
                <a:gd name="T49" fmla="*/ 21 h 576"/>
                <a:gd name="T50" fmla="*/ 1354 w 1369"/>
                <a:gd name="T51" fmla="*/ 148 h 576"/>
                <a:gd name="T52" fmla="*/ 1369 w 1369"/>
                <a:gd name="T53" fmla="*/ 17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9" h="576">
                  <a:moveTo>
                    <a:pt x="1369" y="172"/>
                  </a:moveTo>
                  <a:cubicBezTo>
                    <a:pt x="1299" y="149"/>
                    <a:pt x="1236" y="130"/>
                    <a:pt x="1173" y="108"/>
                  </a:cubicBezTo>
                  <a:cubicBezTo>
                    <a:pt x="1099" y="82"/>
                    <a:pt x="1078" y="91"/>
                    <a:pt x="1054" y="167"/>
                  </a:cubicBezTo>
                  <a:cubicBezTo>
                    <a:pt x="1039" y="214"/>
                    <a:pt x="1025" y="261"/>
                    <a:pt x="1009" y="311"/>
                  </a:cubicBezTo>
                  <a:cubicBezTo>
                    <a:pt x="972" y="297"/>
                    <a:pt x="938" y="284"/>
                    <a:pt x="902" y="271"/>
                  </a:cubicBezTo>
                  <a:cubicBezTo>
                    <a:pt x="889" y="302"/>
                    <a:pt x="875" y="335"/>
                    <a:pt x="862" y="367"/>
                  </a:cubicBezTo>
                  <a:cubicBezTo>
                    <a:pt x="849" y="399"/>
                    <a:pt x="836" y="431"/>
                    <a:pt x="816" y="462"/>
                  </a:cubicBezTo>
                  <a:cubicBezTo>
                    <a:pt x="806" y="431"/>
                    <a:pt x="796" y="399"/>
                    <a:pt x="785" y="364"/>
                  </a:cubicBezTo>
                  <a:cubicBezTo>
                    <a:pt x="664" y="402"/>
                    <a:pt x="545" y="438"/>
                    <a:pt x="424" y="476"/>
                  </a:cubicBezTo>
                  <a:cubicBezTo>
                    <a:pt x="433" y="506"/>
                    <a:pt x="442" y="534"/>
                    <a:pt x="452" y="568"/>
                  </a:cubicBezTo>
                  <a:cubicBezTo>
                    <a:pt x="388" y="555"/>
                    <a:pt x="329" y="542"/>
                    <a:pt x="269" y="530"/>
                  </a:cubicBezTo>
                  <a:cubicBezTo>
                    <a:pt x="264" y="547"/>
                    <a:pt x="260" y="561"/>
                    <a:pt x="255" y="576"/>
                  </a:cubicBezTo>
                  <a:cubicBezTo>
                    <a:pt x="224" y="548"/>
                    <a:pt x="195" y="520"/>
                    <a:pt x="163" y="494"/>
                  </a:cubicBezTo>
                  <a:cubicBezTo>
                    <a:pt x="153" y="486"/>
                    <a:pt x="139" y="479"/>
                    <a:pt x="126" y="478"/>
                  </a:cubicBezTo>
                  <a:cubicBezTo>
                    <a:pt x="84" y="476"/>
                    <a:pt x="43" y="478"/>
                    <a:pt x="1" y="478"/>
                  </a:cubicBezTo>
                  <a:cubicBezTo>
                    <a:pt x="1" y="475"/>
                    <a:pt x="0" y="473"/>
                    <a:pt x="0" y="470"/>
                  </a:cubicBezTo>
                  <a:cubicBezTo>
                    <a:pt x="18" y="458"/>
                    <a:pt x="37" y="445"/>
                    <a:pt x="56" y="434"/>
                  </a:cubicBezTo>
                  <a:cubicBezTo>
                    <a:pt x="114" y="400"/>
                    <a:pt x="173" y="367"/>
                    <a:pt x="231" y="332"/>
                  </a:cubicBezTo>
                  <a:cubicBezTo>
                    <a:pt x="289" y="298"/>
                    <a:pt x="349" y="266"/>
                    <a:pt x="402" y="225"/>
                  </a:cubicBezTo>
                  <a:cubicBezTo>
                    <a:pt x="437" y="198"/>
                    <a:pt x="459" y="156"/>
                    <a:pt x="487" y="120"/>
                  </a:cubicBezTo>
                  <a:cubicBezTo>
                    <a:pt x="500" y="102"/>
                    <a:pt x="512" y="83"/>
                    <a:pt x="526" y="66"/>
                  </a:cubicBezTo>
                  <a:cubicBezTo>
                    <a:pt x="530" y="62"/>
                    <a:pt x="539" y="60"/>
                    <a:pt x="546" y="60"/>
                  </a:cubicBezTo>
                  <a:cubicBezTo>
                    <a:pt x="687" y="52"/>
                    <a:pt x="827" y="46"/>
                    <a:pt x="968" y="35"/>
                  </a:cubicBezTo>
                  <a:cubicBezTo>
                    <a:pt x="1047" y="29"/>
                    <a:pt x="1125" y="15"/>
                    <a:pt x="1204" y="3"/>
                  </a:cubicBezTo>
                  <a:cubicBezTo>
                    <a:pt x="1224" y="0"/>
                    <a:pt x="1237" y="3"/>
                    <a:pt x="1250" y="21"/>
                  </a:cubicBezTo>
                  <a:cubicBezTo>
                    <a:pt x="1283" y="65"/>
                    <a:pt x="1319" y="106"/>
                    <a:pt x="1354" y="148"/>
                  </a:cubicBezTo>
                  <a:cubicBezTo>
                    <a:pt x="1359" y="154"/>
                    <a:pt x="1362" y="160"/>
                    <a:pt x="1369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9" name="Freeform 63"/>
            <p:cNvSpPr>
              <a:spLocks/>
            </p:cNvSpPr>
            <p:nvPr/>
          </p:nvSpPr>
          <p:spPr bwMode="auto">
            <a:xfrm>
              <a:off x="1939948" y="5986561"/>
              <a:ext cx="396880" cy="155578"/>
            </a:xfrm>
            <a:custGeom>
              <a:avLst/>
              <a:gdLst>
                <a:gd name="T0" fmla="*/ 820 w 1103"/>
                <a:gd name="T1" fmla="*/ 379 h 430"/>
                <a:gd name="T2" fmla="*/ 820 w 1103"/>
                <a:gd name="T3" fmla="*/ 354 h 430"/>
                <a:gd name="T4" fmla="*/ 499 w 1103"/>
                <a:gd name="T5" fmla="*/ 281 h 430"/>
                <a:gd name="T6" fmla="*/ 475 w 1103"/>
                <a:gd name="T7" fmla="*/ 370 h 430"/>
                <a:gd name="T8" fmla="*/ 457 w 1103"/>
                <a:gd name="T9" fmla="*/ 413 h 430"/>
                <a:gd name="T10" fmla="*/ 387 w 1103"/>
                <a:gd name="T11" fmla="*/ 426 h 430"/>
                <a:gd name="T12" fmla="*/ 100 w 1103"/>
                <a:gd name="T13" fmla="*/ 368 h 430"/>
                <a:gd name="T14" fmla="*/ 1 w 1103"/>
                <a:gd name="T15" fmla="*/ 351 h 430"/>
                <a:gd name="T16" fmla="*/ 1 w 1103"/>
                <a:gd name="T17" fmla="*/ 332 h 430"/>
                <a:gd name="T18" fmla="*/ 30 w 1103"/>
                <a:gd name="T19" fmla="*/ 193 h 430"/>
                <a:gd name="T20" fmla="*/ 79 w 1103"/>
                <a:gd name="T21" fmla="*/ 128 h 430"/>
                <a:gd name="T22" fmla="*/ 255 w 1103"/>
                <a:gd name="T23" fmla="*/ 13 h 430"/>
                <a:gd name="T24" fmla="*/ 295 w 1103"/>
                <a:gd name="T25" fmla="*/ 0 h 430"/>
                <a:gd name="T26" fmla="*/ 577 w 1103"/>
                <a:gd name="T27" fmla="*/ 3 h 430"/>
                <a:gd name="T28" fmla="*/ 622 w 1103"/>
                <a:gd name="T29" fmla="*/ 24 h 430"/>
                <a:gd name="T30" fmla="*/ 771 w 1103"/>
                <a:gd name="T31" fmla="*/ 162 h 430"/>
                <a:gd name="T32" fmla="*/ 967 w 1103"/>
                <a:gd name="T33" fmla="*/ 244 h 430"/>
                <a:gd name="T34" fmla="*/ 1076 w 1103"/>
                <a:gd name="T35" fmla="*/ 273 h 430"/>
                <a:gd name="T36" fmla="*/ 1088 w 1103"/>
                <a:gd name="T37" fmla="*/ 286 h 430"/>
                <a:gd name="T38" fmla="*/ 1103 w 1103"/>
                <a:gd name="T39" fmla="*/ 398 h 430"/>
                <a:gd name="T40" fmla="*/ 820 w 1103"/>
                <a:gd name="T41" fmla="*/ 37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3" h="430">
                  <a:moveTo>
                    <a:pt x="820" y="379"/>
                  </a:moveTo>
                  <a:cubicBezTo>
                    <a:pt x="820" y="369"/>
                    <a:pt x="820" y="362"/>
                    <a:pt x="820" y="354"/>
                  </a:cubicBezTo>
                  <a:cubicBezTo>
                    <a:pt x="713" y="330"/>
                    <a:pt x="607" y="306"/>
                    <a:pt x="499" y="281"/>
                  </a:cubicBezTo>
                  <a:cubicBezTo>
                    <a:pt x="490" y="313"/>
                    <a:pt x="483" y="342"/>
                    <a:pt x="475" y="370"/>
                  </a:cubicBezTo>
                  <a:cubicBezTo>
                    <a:pt x="470" y="385"/>
                    <a:pt x="468" y="408"/>
                    <a:pt x="457" y="413"/>
                  </a:cubicBezTo>
                  <a:cubicBezTo>
                    <a:pt x="436" y="423"/>
                    <a:pt x="410" y="430"/>
                    <a:pt x="387" y="426"/>
                  </a:cubicBezTo>
                  <a:cubicBezTo>
                    <a:pt x="291" y="409"/>
                    <a:pt x="196" y="388"/>
                    <a:pt x="100" y="368"/>
                  </a:cubicBezTo>
                  <a:cubicBezTo>
                    <a:pt x="68" y="362"/>
                    <a:pt x="35" y="357"/>
                    <a:pt x="1" y="351"/>
                  </a:cubicBezTo>
                  <a:cubicBezTo>
                    <a:pt x="1" y="344"/>
                    <a:pt x="0" y="338"/>
                    <a:pt x="1" y="332"/>
                  </a:cubicBezTo>
                  <a:cubicBezTo>
                    <a:pt x="11" y="285"/>
                    <a:pt x="23" y="239"/>
                    <a:pt x="30" y="193"/>
                  </a:cubicBezTo>
                  <a:cubicBezTo>
                    <a:pt x="35" y="161"/>
                    <a:pt x="56" y="144"/>
                    <a:pt x="79" y="128"/>
                  </a:cubicBezTo>
                  <a:cubicBezTo>
                    <a:pt x="137" y="89"/>
                    <a:pt x="196" y="50"/>
                    <a:pt x="255" y="13"/>
                  </a:cubicBezTo>
                  <a:cubicBezTo>
                    <a:pt x="267" y="5"/>
                    <a:pt x="282" y="0"/>
                    <a:pt x="295" y="0"/>
                  </a:cubicBezTo>
                  <a:cubicBezTo>
                    <a:pt x="389" y="0"/>
                    <a:pt x="483" y="0"/>
                    <a:pt x="577" y="3"/>
                  </a:cubicBezTo>
                  <a:cubicBezTo>
                    <a:pt x="592" y="3"/>
                    <a:pt x="610" y="14"/>
                    <a:pt x="622" y="24"/>
                  </a:cubicBezTo>
                  <a:cubicBezTo>
                    <a:pt x="673" y="69"/>
                    <a:pt x="727" y="112"/>
                    <a:pt x="771" y="162"/>
                  </a:cubicBezTo>
                  <a:cubicBezTo>
                    <a:pt x="825" y="224"/>
                    <a:pt x="897" y="228"/>
                    <a:pt x="967" y="244"/>
                  </a:cubicBezTo>
                  <a:cubicBezTo>
                    <a:pt x="1004" y="252"/>
                    <a:pt x="1040" y="263"/>
                    <a:pt x="1076" y="273"/>
                  </a:cubicBezTo>
                  <a:cubicBezTo>
                    <a:pt x="1081" y="275"/>
                    <a:pt x="1087" y="281"/>
                    <a:pt x="1088" y="286"/>
                  </a:cubicBezTo>
                  <a:cubicBezTo>
                    <a:pt x="1094" y="322"/>
                    <a:pt x="1098" y="357"/>
                    <a:pt x="1103" y="398"/>
                  </a:cubicBezTo>
                  <a:cubicBezTo>
                    <a:pt x="1007" y="392"/>
                    <a:pt x="914" y="386"/>
                    <a:pt x="820" y="3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Freeform 64"/>
            <p:cNvSpPr>
              <a:spLocks/>
            </p:cNvSpPr>
            <p:nvPr/>
          </p:nvSpPr>
          <p:spPr bwMode="auto">
            <a:xfrm>
              <a:off x="2314603" y="5986561"/>
              <a:ext cx="284166" cy="147640"/>
            </a:xfrm>
            <a:custGeom>
              <a:avLst/>
              <a:gdLst>
                <a:gd name="T0" fmla="*/ 792 w 792"/>
                <a:gd name="T1" fmla="*/ 289 h 407"/>
                <a:gd name="T2" fmla="*/ 742 w 792"/>
                <a:gd name="T3" fmla="*/ 302 h 407"/>
                <a:gd name="T4" fmla="*/ 742 w 792"/>
                <a:gd name="T5" fmla="*/ 341 h 407"/>
                <a:gd name="T6" fmla="*/ 616 w 792"/>
                <a:gd name="T7" fmla="*/ 356 h 407"/>
                <a:gd name="T8" fmla="*/ 378 w 792"/>
                <a:gd name="T9" fmla="*/ 393 h 407"/>
                <a:gd name="T10" fmla="*/ 148 w 792"/>
                <a:gd name="T11" fmla="*/ 376 h 407"/>
                <a:gd name="T12" fmla="*/ 70 w 792"/>
                <a:gd name="T13" fmla="*/ 286 h 407"/>
                <a:gd name="T14" fmla="*/ 28 w 792"/>
                <a:gd name="T15" fmla="*/ 243 h 407"/>
                <a:gd name="T16" fmla="*/ 0 w 792"/>
                <a:gd name="T17" fmla="*/ 237 h 407"/>
                <a:gd name="T18" fmla="*/ 132 w 792"/>
                <a:gd name="T19" fmla="*/ 43 h 407"/>
                <a:gd name="T20" fmla="*/ 149 w 792"/>
                <a:gd name="T21" fmla="*/ 17 h 407"/>
                <a:gd name="T22" fmla="*/ 169 w 792"/>
                <a:gd name="T23" fmla="*/ 3 h 407"/>
                <a:gd name="T24" fmla="*/ 433 w 792"/>
                <a:gd name="T25" fmla="*/ 7 h 407"/>
                <a:gd name="T26" fmla="*/ 641 w 792"/>
                <a:gd name="T27" fmla="*/ 46 h 407"/>
                <a:gd name="T28" fmla="*/ 672 w 792"/>
                <a:gd name="T29" fmla="*/ 70 h 407"/>
                <a:gd name="T30" fmla="*/ 749 w 792"/>
                <a:gd name="T31" fmla="*/ 228 h 407"/>
                <a:gd name="T32" fmla="*/ 792 w 792"/>
                <a:gd name="T33" fmla="*/ 28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2" h="407">
                  <a:moveTo>
                    <a:pt x="792" y="289"/>
                  </a:moveTo>
                  <a:cubicBezTo>
                    <a:pt x="778" y="292"/>
                    <a:pt x="761" y="297"/>
                    <a:pt x="742" y="302"/>
                  </a:cubicBezTo>
                  <a:cubicBezTo>
                    <a:pt x="742" y="314"/>
                    <a:pt x="742" y="325"/>
                    <a:pt x="742" y="341"/>
                  </a:cubicBezTo>
                  <a:cubicBezTo>
                    <a:pt x="700" y="345"/>
                    <a:pt x="658" y="350"/>
                    <a:pt x="616" y="356"/>
                  </a:cubicBezTo>
                  <a:cubicBezTo>
                    <a:pt x="536" y="367"/>
                    <a:pt x="457" y="379"/>
                    <a:pt x="378" y="393"/>
                  </a:cubicBezTo>
                  <a:cubicBezTo>
                    <a:pt x="299" y="407"/>
                    <a:pt x="224" y="396"/>
                    <a:pt x="148" y="376"/>
                  </a:cubicBezTo>
                  <a:cubicBezTo>
                    <a:pt x="78" y="358"/>
                    <a:pt x="76" y="358"/>
                    <a:pt x="70" y="286"/>
                  </a:cubicBezTo>
                  <a:cubicBezTo>
                    <a:pt x="67" y="256"/>
                    <a:pt x="54" y="246"/>
                    <a:pt x="28" y="243"/>
                  </a:cubicBezTo>
                  <a:cubicBezTo>
                    <a:pt x="20" y="242"/>
                    <a:pt x="12" y="240"/>
                    <a:pt x="0" y="237"/>
                  </a:cubicBezTo>
                  <a:cubicBezTo>
                    <a:pt x="45" y="170"/>
                    <a:pt x="89" y="107"/>
                    <a:pt x="132" y="43"/>
                  </a:cubicBezTo>
                  <a:cubicBezTo>
                    <a:pt x="138" y="34"/>
                    <a:pt x="142" y="24"/>
                    <a:pt x="149" y="17"/>
                  </a:cubicBezTo>
                  <a:cubicBezTo>
                    <a:pt x="154" y="11"/>
                    <a:pt x="162" y="3"/>
                    <a:pt x="169" y="3"/>
                  </a:cubicBezTo>
                  <a:cubicBezTo>
                    <a:pt x="257" y="3"/>
                    <a:pt x="346" y="0"/>
                    <a:pt x="433" y="7"/>
                  </a:cubicBezTo>
                  <a:cubicBezTo>
                    <a:pt x="503" y="13"/>
                    <a:pt x="572" y="31"/>
                    <a:pt x="641" y="46"/>
                  </a:cubicBezTo>
                  <a:cubicBezTo>
                    <a:pt x="653" y="48"/>
                    <a:pt x="667" y="59"/>
                    <a:pt x="672" y="70"/>
                  </a:cubicBezTo>
                  <a:cubicBezTo>
                    <a:pt x="699" y="122"/>
                    <a:pt x="722" y="176"/>
                    <a:pt x="749" y="228"/>
                  </a:cubicBezTo>
                  <a:cubicBezTo>
                    <a:pt x="760" y="250"/>
                    <a:pt x="777" y="268"/>
                    <a:pt x="792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Freeform 65"/>
            <p:cNvSpPr>
              <a:spLocks noEditPoints="1"/>
            </p:cNvSpPr>
            <p:nvPr/>
          </p:nvSpPr>
          <p:spPr bwMode="auto">
            <a:xfrm>
              <a:off x="2560668" y="5723032"/>
              <a:ext cx="193677" cy="188916"/>
            </a:xfrm>
            <a:custGeom>
              <a:avLst/>
              <a:gdLst>
                <a:gd name="T0" fmla="*/ 237 w 539"/>
                <a:gd name="T1" fmla="*/ 273 h 526"/>
                <a:gd name="T2" fmla="*/ 390 w 539"/>
                <a:gd name="T3" fmla="*/ 324 h 526"/>
                <a:gd name="T4" fmla="*/ 465 w 539"/>
                <a:gd name="T5" fmla="*/ 381 h 526"/>
                <a:gd name="T6" fmla="*/ 497 w 539"/>
                <a:gd name="T7" fmla="*/ 410 h 526"/>
                <a:gd name="T8" fmla="*/ 539 w 539"/>
                <a:gd name="T9" fmla="*/ 526 h 526"/>
                <a:gd name="T10" fmla="*/ 405 w 539"/>
                <a:gd name="T11" fmla="*/ 440 h 526"/>
                <a:gd name="T12" fmla="*/ 383 w 539"/>
                <a:gd name="T13" fmla="*/ 434 h 526"/>
                <a:gd name="T14" fmla="*/ 207 w 539"/>
                <a:gd name="T15" fmla="*/ 506 h 526"/>
                <a:gd name="T16" fmla="*/ 181 w 539"/>
                <a:gd name="T17" fmla="*/ 455 h 526"/>
                <a:gd name="T18" fmla="*/ 168 w 539"/>
                <a:gd name="T19" fmla="*/ 433 h 526"/>
                <a:gd name="T20" fmla="*/ 65 w 539"/>
                <a:gd name="T21" fmla="*/ 327 h 526"/>
                <a:gd name="T22" fmla="*/ 124 w 539"/>
                <a:gd name="T23" fmla="*/ 288 h 526"/>
                <a:gd name="T24" fmla="*/ 0 w 539"/>
                <a:gd name="T25" fmla="*/ 118 h 526"/>
                <a:gd name="T26" fmla="*/ 174 w 539"/>
                <a:gd name="T27" fmla="*/ 0 h 526"/>
                <a:gd name="T28" fmla="*/ 199 w 539"/>
                <a:gd name="T29" fmla="*/ 36 h 526"/>
                <a:gd name="T30" fmla="*/ 153 w 539"/>
                <a:gd name="T31" fmla="*/ 71 h 526"/>
                <a:gd name="T32" fmla="*/ 256 w 539"/>
                <a:gd name="T33" fmla="*/ 209 h 526"/>
                <a:gd name="T34" fmla="*/ 306 w 539"/>
                <a:gd name="T35" fmla="*/ 181 h 526"/>
                <a:gd name="T36" fmla="*/ 336 w 539"/>
                <a:gd name="T37" fmla="*/ 218 h 526"/>
                <a:gd name="T38" fmla="*/ 237 w 539"/>
                <a:gd name="T39" fmla="*/ 273 h 526"/>
                <a:gd name="T40" fmla="*/ 70 w 539"/>
                <a:gd name="T41" fmla="*/ 133 h 526"/>
                <a:gd name="T42" fmla="*/ 70 w 539"/>
                <a:gd name="T43" fmla="*/ 133 h 526"/>
                <a:gd name="T44" fmla="*/ 166 w 539"/>
                <a:gd name="T45" fmla="*/ 262 h 526"/>
                <a:gd name="T46" fmla="*/ 231 w 539"/>
                <a:gd name="T47" fmla="*/ 221 h 526"/>
                <a:gd name="T48" fmla="*/ 180 w 539"/>
                <a:gd name="T49" fmla="*/ 150 h 526"/>
                <a:gd name="T50" fmla="*/ 132 w 539"/>
                <a:gd name="T51" fmla="*/ 95 h 526"/>
                <a:gd name="T52" fmla="*/ 81 w 539"/>
                <a:gd name="T53" fmla="*/ 126 h 526"/>
                <a:gd name="T54" fmla="*/ 70 w 539"/>
                <a:gd name="T55" fmla="*/ 13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39" h="526">
                  <a:moveTo>
                    <a:pt x="237" y="273"/>
                  </a:moveTo>
                  <a:cubicBezTo>
                    <a:pt x="292" y="292"/>
                    <a:pt x="340" y="310"/>
                    <a:pt x="390" y="324"/>
                  </a:cubicBezTo>
                  <a:cubicBezTo>
                    <a:pt x="424" y="333"/>
                    <a:pt x="440" y="361"/>
                    <a:pt x="465" y="381"/>
                  </a:cubicBezTo>
                  <a:cubicBezTo>
                    <a:pt x="476" y="390"/>
                    <a:pt x="485" y="403"/>
                    <a:pt x="497" y="410"/>
                  </a:cubicBezTo>
                  <a:cubicBezTo>
                    <a:pt x="539" y="438"/>
                    <a:pt x="539" y="479"/>
                    <a:pt x="539" y="526"/>
                  </a:cubicBezTo>
                  <a:cubicBezTo>
                    <a:pt x="492" y="496"/>
                    <a:pt x="449" y="468"/>
                    <a:pt x="405" y="440"/>
                  </a:cubicBezTo>
                  <a:cubicBezTo>
                    <a:pt x="399" y="436"/>
                    <a:pt x="389" y="432"/>
                    <a:pt x="383" y="434"/>
                  </a:cubicBezTo>
                  <a:cubicBezTo>
                    <a:pt x="326" y="456"/>
                    <a:pt x="270" y="480"/>
                    <a:pt x="207" y="506"/>
                  </a:cubicBezTo>
                  <a:cubicBezTo>
                    <a:pt x="199" y="489"/>
                    <a:pt x="190" y="472"/>
                    <a:pt x="181" y="455"/>
                  </a:cubicBezTo>
                  <a:cubicBezTo>
                    <a:pt x="177" y="448"/>
                    <a:pt x="173" y="440"/>
                    <a:pt x="168" y="433"/>
                  </a:cubicBezTo>
                  <a:cubicBezTo>
                    <a:pt x="134" y="398"/>
                    <a:pt x="100" y="363"/>
                    <a:pt x="65" y="327"/>
                  </a:cubicBezTo>
                  <a:cubicBezTo>
                    <a:pt x="87" y="313"/>
                    <a:pt x="105" y="301"/>
                    <a:pt x="124" y="288"/>
                  </a:cubicBezTo>
                  <a:cubicBezTo>
                    <a:pt x="82" y="230"/>
                    <a:pt x="42" y="174"/>
                    <a:pt x="0" y="118"/>
                  </a:cubicBezTo>
                  <a:cubicBezTo>
                    <a:pt x="57" y="79"/>
                    <a:pt x="115" y="40"/>
                    <a:pt x="174" y="0"/>
                  </a:cubicBezTo>
                  <a:cubicBezTo>
                    <a:pt x="182" y="12"/>
                    <a:pt x="190" y="23"/>
                    <a:pt x="199" y="36"/>
                  </a:cubicBezTo>
                  <a:cubicBezTo>
                    <a:pt x="184" y="48"/>
                    <a:pt x="170" y="58"/>
                    <a:pt x="153" y="71"/>
                  </a:cubicBezTo>
                  <a:cubicBezTo>
                    <a:pt x="187" y="117"/>
                    <a:pt x="221" y="163"/>
                    <a:pt x="256" y="209"/>
                  </a:cubicBezTo>
                  <a:cubicBezTo>
                    <a:pt x="274" y="199"/>
                    <a:pt x="289" y="190"/>
                    <a:pt x="306" y="181"/>
                  </a:cubicBezTo>
                  <a:cubicBezTo>
                    <a:pt x="316" y="193"/>
                    <a:pt x="326" y="205"/>
                    <a:pt x="336" y="218"/>
                  </a:cubicBezTo>
                  <a:cubicBezTo>
                    <a:pt x="304" y="236"/>
                    <a:pt x="273" y="253"/>
                    <a:pt x="237" y="273"/>
                  </a:cubicBezTo>
                  <a:close/>
                  <a:moveTo>
                    <a:pt x="70" y="133"/>
                  </a:moveTo>
                  <a:lnTo>
                    <a:pt x="70" y="133"/>
                  </a:lnTo>
                  <a:cubicBezTo>
                    <a:pt x="102" y="177"/>
                    <a:pt x="134" y="219"/>
                    <a:pt x="166" y="262"/>
                  </a:cubicBezTo>
                  <a:cubicBezTo>
                    <a:pt x="190" y="247"/>
                    <a:pt x="209" y="235"/>
                    <a:pt x="231" y="221"/>
                  </a:cubicBezTo>
                  <a:cubicBezTo>
                    <a:pt x="212" y="195"/>
                    <a:pt x="197" y="172"/>
                    <a:pt x="180" y="150"/>
                  </a:cubicBezTo>
                  <a:cubicBezTo>
                    <a:pt x="165" y="131"/>
                    <a:pt x="152" y="106"/>
                    <a:pt x="132" y="95"/>
                  </a:cubicBezTo>
                  <a:cubicBezTo>
                    <a:pt x="123" y="90"/>
                    <a:pt x="99" y="115"/>
                    <a:pt x="81" y="126"/>
                  </a:cubicBezTo>
                  <a:cubicBezTo>
                    <a:pt x="78" y="128"/>
                    <a:pt x="75" y="130"/>
                    <a:pt x="7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Freeform 66"/>
            <p:cNvSpPr>
              <a:spLocks/>
            </p:cNvSpPr>
            <p:nvPr/>
          </p:nvSpPr>
          <p:spPr bwMode="auto">
            <a:xfrm>
              <a:off x="1951061" y="5830984"/>
              <a:ext cx="192090" cy="161928"/>
            </a:xfrm>
            <a:custGeom>
              <a:avLst/>
              <a:gdLst>
                <a:gd name="T0" fmla="*/ 209 w 531"/>
                <a:gd name="T1" fmla="*/ 153 h 448"/>
                <a:gd name="T2" fmla="*/ 234 w 531"/>
                <a:gd name="T3" fmla="*/ 270 h 448"/>
                <a:gd name="T4" fmla="*/ 319 w 531"/>
                <a:gd name="T5" fmla="*/ 220 h 448"/>
                <a:gd name="T6" fmla="*/ 304 w 531"/>
                <a:gd name="T7" fmla="*/ 120 h 448"/>
                <a:gd name="T8" fmla="*/ 280 w 531"/>
                <a:gd name="T9" fmla="*/ 11 h 448"/>
                <a:gd name="T10" fmla="*/ 328 w 531"/>
                <a:gd name="T11" fmla="*/ 0 h 448"/>
                <a:gd name="T12" fmla="*/ 364 w 531"/>
                <a:gd name="T13" fmla="*/ 197 h 448"/>
                <a:gd name="T14" fmla="*/ 433 w 531"/>
                <a:gd name="T15" fmla="*/ 231 h 448"/>
                <a:gd name="T16" fmla="*/ 497 w 531"/>
                <a:gd name="T17" fmla="*/ 244 h 448"/>
                <a:gd name="T18" fmla="*/ 531 w 531"/>
                <a:gd name="T19" fmla="*/ 314 h 448"/>
                <a:gd name="T20" fmla="*/ 374 w 531"/>
                <a:gd name="T21" fmla="*/ 406 h 448"/>
                <a:gd name="T22" fmla="*/ 314 w 531"/>
                <a:gd name="T23" fmla="*/ 408 h 448"/>
                <a:gd name="T24" fmla="*/ 190 w 531"/>
                <a:gd name="T25" fmla="*/ 439 h 448"/>
                <a:gd name="T26" fmla="*/ 172 w 531"/>
                <a:gd name="T27" fmla="*/ 447 h 448"/>
                <a:gd name="T28" fmla="*/ 0 w 531"/>
                <a:gd name="T29" fmla="*/ 447 h 448"/>
                <a:gd name="T30" fmla="*/ 69 w 531"/>
                <a:gd name="T31" fmla="*/ 317 h 448"/>
                <a:gd name="T32" fmla="*/ 93 w 531"/>
                <a:gd name="T33" fmla="*/ 304 h 448"/>
                <a:gd name="T34" fmla="*/ 187 w 531"/>
                <a:gd name="T35" fmla="*/ 283 h 448"/>
                <a:gd name="T36" fmla="*/ 163 w 531"/>
                <a:gd name="T37" fmla="*/ 165 h 448"/>
                <a:gd name="T38" fmla="*/ 209 w 531"/>
                <a:gd name="T39" fmla="*/ 15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1" h="448">
                  <a:moveTo>
                    <a:pt x="209" y="153"/>
                  </a:moveTo>
                  <a:cubicBezTo>
                    <a:pt x="218" y="194"/>
                    <a:pt x="226" y="232"/>
                    <a:pt x="234" y="270"/>
                  </a:cubicBezTo>
                  <a:cubicBezTo>
                    <a:pt x="287" y="279"/>
                    <a:pt x="324" y="258"/>
                    <a:pt x="319" y="220"/>
                  </a:cubicBezTo>
                  <a:cubicBezTo>
                    <a:pt x="316" y="186"/>
                    <a:pt x="310" y="153"/>
                    <a:pt x="304" y="120"/>
                  </a:cubicBezTo>
                  <a:cubicBezTo>
                    <a:pt x="297" y="84"/>
                    <a:pt x="289" y="48"/>
                    <a:pt x="280" y="11"/>
                  </a:cubicBezTo>
                  <a:cubicBezTo>
                    <a:pt x="297" y="7"/>
                    <a:pt x="311" y="4"/>
                    <a:pt x="328" y="0"/>
                  </a:cubicBezTo>
                  <a:cubicBezTo>
                    <a:pt x="341" y="67"/>
                    <a:pt x="352" y="132"/>
                    <a:pt x="364" y="197"/>
                  </a:cubicBezTo>
                  <a:cubicBezTo>
                    <a:pt x="418" y="197"/>
                    <a:pt x="425" y="201"/>
                    <a:pt x="433" y="231"/>
                  </a:cubicBezTo>
                  <a:cubicBezTo>
                    <a:pt x="452" y="244"/>
                    <a:pt x="482" y="211"/>
                    <a:pt x="497" y="244"/>
                  </a:cubicBezTo>
                  <a:cubicBezTo>
                    <a:pt x="507" y="266"/>
                    <a:pt x="518" y="288"/>
                    <a:pt x="531" y="314"/>
                  </a:cubicBezTo>
                  <a:cubicBezTo>
                    <a:pt x="479" y="345"/>
                    <a:pt x="428" y="378"/>
                    <a:pt x="374" y="406"/>
                  </a:cubicBezTo>
                  <a:cubicBezTo>
                    <a:pt x="358" y="414"/>
                    <a:pt x="334" y="410"/>
                    <a:pt x="314" y="408"/>
                  </a:cubicBezTo>
                  <a:cubicBezTo>
                    <a:pt x="269" y="403"/>
                    <a:pt x="227" y="409"/>
                    <a:pt x="190" y="439"/>
                  </a:cubicBezTo>
                  <a:cubicBezTo>
                    <a:pt x="185" y="443"/>
                    <a:pt x="178" y="447"/>
                    <a:pt x="172" y="447"/>
                  </a:cubicBezTo>
                  <a:cubicBezTo>
                    <a:pt x="116" y="448"/>
                    <a:pt x="60" y="447"/>
                    <a:pt x="0" y="447"/>
                  </a:cubicBezTo>
                  <a:cubicBezTo>
                    <a:pt x="24" y="401"/>
                    <a:pt x="46" y="359"/>
                    <a:pt x="69" y="317"/>
                  </a:cubicBezTo>
                  <a:cubicBezTo>
                    <a:pt x="73" y="311"/>
                    <a:pt x="85" y="307"/>
                    <a:pt x="93" y="304"/>
                  </a:cubicBezTo>
                  <a:cubicBezTo>
                    <a:pt x="123" y="297"/>
                    <a:pt x="154" y="291"/>
                    <a:pt x="187" y="283"/>
                  </a:cubicBezTo>
                  <a:cubicBezTo>
                    <a:pt x="179" y="244"/>
                    <a:pt x="171" y="206"/>
                    <a:pt x="163" y="165"/>
                  </a:cubicBezTo>
                  <a:cubicBezTo>
                    <a:pt x="178" y="161"/>
                    <a:pt x="192" y="157"/>
                    <a:pt x="209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Freeform 67"/>
            <p:cNvSpPr>
              <a:spLocks/>
            </p:cNvSpPr>
            <p:nvPr/>
          </p:nvSpPr>
          <p:spPr bwMode="auto">
            <a:xfrm>
              <a:off x="2344766" y="5475378"/>
              <a:ext cx="120651" cy="111127"/>
            </a:xfrm>
            <a:custGeom>
              <a:avLst/>
              <a:gdLst>
                <a:gd name="T0" fmla="*/ 215 w 338"/>
                <a:gd name="T1" fmla="*/ 259 h 310"/>
                <a:gd name="T2" fmla="*/ 33 w 338"/>
                <a:gd name="T3" fmla="*/ 229 h 310"/>
                <a:gd name="T4" fmla="*/ 42 w 338"/>
                <a:gd name="T5" fmla="*/ 64 h 310"/>
                <a:gd name="T6" fmla="*/ 223 w 338"/>
                <a:gd name="T7" fmla="*/ 53 h 310"/>
                <a:gd name="T8" fmla="*/ 262 w 338"/>
                <a:gd name="T9" fmla="*/ 117 h 310"/>
                <a:gd name="T10" fmla="*/ 316 w 338"/>
                <a:gd name="T11" fmla="*/ 213 h 310"/>
                <a:gd name="T12" fmla="*/ 335 w 338"/>
                <a:gd name="T13" fmla="*/ 249 h 310"/>
                <a:gd name="T14" fmla="*/ 331 w 338"/>
                <a:gd name="T15" fmla="*/ 280 h 310"/>
                <a:gd name="T16" fmla="*/ 299 w 338"/>
                <a:gd name="T17" fmla="*/ 281 h 310"/>
                <a:gd name="T18" fmla="*/ 188 w 338"/>
                <a:gd name="T19" fmla="*/ 186 h 310"/>
                <a:gd name="T20" fmla="*/ 152 w 338"/>
                <a:gd name="T21" fmla="*/ 123 h 310"/>
                <a:gd name="T22" fmla="*/ 215 w 338"/>
                <a:gd name="T23" fmla="*/ 25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10">
                  <a:moveTo>
                    <a:pt x="215" y="259"/>
                  </a:moveTo>
                  <a:cubicBezTo>
                    <a:pt x="147" y="310"/>
                    <a:pt x="68" y="276"/>
                    <a:pt x="33" y="229"/>
                  </a:cubicBezTo>
                  <a:cubicBezTo>
                    <a:pt x="0" y="186"/>
                    <a:pt x="6" y="98"/>
                    <a:pt x="42" y="64"/>
                  </a:cubicBezTo>
                  <a:cubicBezTo>
                    <a:pt x="109" y="0"/>
                    <a:pt x="188" y="14"/>
                    <a:pt x="223" y="53"/>
                  </a:cubicBezTo>
                  <a:cubicBezTo>
                    <a:pt x="240" y="71"/>
                    <a:pt x="259" y="94"/>
                    <a:pt x="262" y="117"/>
                  </a:cubicBezTo>
                  <a:cubicBezTo>
                    <a:pt x="268" y="158"/>
                    <a:pt x="299" y="181"/>
                    <a:pt x="316" y="213"/>
                  </a:cubicBezTo>
                  <a:cubicBezTo>
                    <a:pt x="322" y="225"/>
                    <a:pt x="332" y="236"/>
                    <a:pt x="335" y="249"/>
                  </a:cubicBezTo>
                  <a:cubicBezTo>
                    <a:pt x="338" y="259"/>
                    <a:pt x="337" y="275"/>
                    <a:pt x="331" y="280"/>
                  </a:cubicBezTo>
                  <a:cubicBezTo>
                    <a:pt x="324" y="286"/>
                    <a:pt x="308" y="285"/>
                    <a:pt x="299" y="281"/>
                  </a:cubicBezTo>
                  <a:cubicBezTo>
                    <a:pt x="253" y="260"/>
                    <a:pt x="217" y="226"/>
                    <a:pt x="188" y="186"/>
                  </a:cubicBezTo>
                  <a:cubicBezTo>
                    <a:pt x="174" y="166"/>
                    <a:pt x="163" y="143"/>
                    <a:pt x="152" y="123"/>
                  </a:cubicBezTo>
                  <a:cubicBezTo>
                    <a:pt x="147" y="149"/>
                    <a:pt x="164" y="187"/>
                    <a:pt x="215" y="2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68"/>
            <p:cNvSpPr>
              <a:spLocks/>
            </p:cNvSpPr>
            <p:nvPr/>
          </p:nvSpPr>
          <p:spPr bwMode="auto">
            <a:xfrm>
              <a:off x="2292378" y="5572217"/>
              <a:ext cx="103189" cy="188916"/>
            </a:xfrm>
            <a:custGeom>
              <a:avLst/>
              <a:gdLst>
                <a:gd name="T0" fmla="*/ 6 w 288"/>
                <a:gd name="T1" fmla="*/ 106 h 526"/>
                <a:gd name="T2" fmla="*/ 9 w 288"/>
                <a:gd name="T3" fmla="*/ 45 h 526"/>
                <a:gd name="T4" fmla="*/ 62 w 288"/>
                <a:gd name="T5" fmla="*/ 2 h 526"/>
                <a:gd name="T6" fmla="*/ 103 w 288"/>
                <a:gd name="T7" fmla="*/ 51 h 526"/>
                <a:gd name="T8" fmla="*/ 121 w 288"/>
                <a:gd name="T9" fmla="*/ 214 h 526"/>
                <a:gd name="T10" fmla="*/ 193 w 288"/>
                <a:gd name="T11" fmla="*/ 351 h 526"/>
                <a:gd name="T12" fmla="*/ 273 w 288"/>
                <a:gd name="T13" fmla="*/ 444 h 526"/>
                <a:gd name="T14" fmla="*/ 273 w 288"/>
                <a:gd name="T15" fmla="*/ 508 h 526"/>
                <a:gd name="T16" fmla="*/ 199 w 288"/>
                <a:gd name="T17" fmla="*/ 505 h 526"/>
                <a:gd name="T18" fmla="*/ 33 w 288"/>
                <a:gd name="T19" fmla="*/ 248 h 526"/>
                <a:gd name="T20" fmla="*/ 0 w 288"/>
                <a:gd name="T21" fmla="*/ 108 h 526"/>
                <a:gd name="T22" fmla="*/ 6 w 288"/>
                <a:gd name="T23" fmla="*/ 10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526">
                  <a:moveTo>
                    <a:pt x="6" y="106"/>
                  </a:moveTo>
                  <a:cubicBezTo>
                    <a:pt x="7" y="86"/>
                    <a:pt x="7" y="65"/>
                    <a:pt x="9" y="45"/>
                  </a:cubicBezTo>
                  <a:cubicBezTo>
                    <a:pt x="12" y="19"/>
                    <a:pt x="37" y="0"/>
                    <a:pt x="62" y="2"/>
                  </a:cubicBezTo>
                  <a:cubicBezTo>
                    <a:pt x="84" y="4"/>
                    <a:pt x="106" y="28"/>
                    <a:pt x="103" y="51"/>
                  </a:cubicBezTo>
                  <a:cubicBezTo>
                    <a:pt x="95" y="107"/>
                    <a:pt x="100" y="162"/>
                    <a:pt x="121" y="214"/>
                  </a:cubicBezTo>
                  <a:cubicBezTo>
                    <a:pt x="140" y="261"/>
                    <a:pt x="165" y="308"/>
                    <a:pt x="193" y="351"/>
                  </a:cubicBezTo>
                  <a:cubicBezTo>
                    <a:pt x="215" y="385"/>
                    <a:pt x="247" y="413"/>
                    <a:pt x="273" y="444"/>
                  </a:cubicBezTo>
                  <a:cubicBezTo>
                    <a:pt x="288" y="461"/>
                    <a:pt x="288" y="496"/>
                    <a:pt x="273" y="508"/>
                  </a:cubicBezTo>
                  <a:cubicBezTo>
                    <a:pt x="253" y="526"/>
                    <a:pt x="220" y="525"/>
                    <a:pt x="199" y="505"/>
                  </a:cubicBezTo>
                  <a:cubicBezTo>
                    <a:pt x="124" y="432"/>
                    <a:pt x="63" y="349"/>
                    <a:pt x="33" y="248"/>
                  </a:cubicBezTo>
                  <a:cubicBezTo>
                    <a:pt x="19" y="202"/>
                    <a:pt x="11" y="154"/>
                    <a:pt x="0" y="108"/>
                  </a:cubicBezTo>
                  <a:cubicBezTo>
                    <a:pt x="2" y="107"/>
                    <a:pt x="4" y="106"/>
                    <a:pt x="6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Freeform 69"/>
            <p:cNvSpPr>
              <a:spLocks noEditPoints="1"/>
            </p:cNvSpPr>
            <p:nvPr/>
          </p:nvSpPr>
          <p:spPr bwMode="auto">
            <a:xfrm>
              <a:off x="2263802" y="5946873"/>
              <a:ext cx="130177" cy="79376"/>
            </a:xfrm>
            <a:custGeom>
              <a:avLst/>
              <a:gdLst>
                <a:gd name="T0" fmla="*/ 329 w 362"/>
                <a:gd name="T1" fmla="*/ 0 h 223"/>
                <a:gd name="T2" fmla="*/ 362 w 362"/>
                <a:gd name="T3" fmla="*/ 91 h 223"/>
                <a:gd name="T4" fmla="*/ 348 w 362"/>
                <a:gd name="T5" fmla="*/ 93 h 223"/>
                <a:gd name="T6" fmla="*/ 249 w 362"/>
                <a:gd name="T7" fmla="*/ 146 h 223"/>
                <a:gd name="T8" fmla="*/ 197 w 362"/>
                <a:gd name="T9" fmla="*/ 223 h 223"/>
                <a:gd name="T10" fmla="*/ 90 w 362"/>
                <a:gd name="T11" fmla="*/ 198 h 223"/>
                <a:gd name="T12" fmla="*/ 81 w 362"/>
                <a:gd name="T13" fmla="*/ 195 h 223"/>
                <a:gd name="T14" fmla="*/ 30 w 362"/>
                <a:gd name="T15" fmla="*/ 182 h 223"/>
                <a:gd name="T16" fmla="*/ 0 w 362"/>
                <a:gd name="T17" fmla="*/ 101 h 223"/>
                <a:gd name="T18" fmla="*/ 329 w 362"/>
                <a:gd name="T19" fmla="*/ 0 h 223"/>
                <a:gd name="T20" fmla="*/ 38 w 362"/>
                <a:gd name="T21" fmla="*/ 135 h 223"/>
                <a:gd name="T22" fmla="*/ 38 w 362"/>
                <a:gd name="T23" fmla="*/ 135 h 223"/>
                <a:gd name="T24" fmla="*/ 44 w 362"/>
                <a:gd name="T25" fmla="*/ 139 h 223"/>
                <a:gd name="T26" fmla="*/ 243 w 362"/>
                <a:gd name="T27" fmla="*/ 77 h 223"/>
                <a:gd name="T28" fmla="*/ 241 w 362"/>
                <a:gd name="T29" fmla="*/ 69 h 223"/>
                <a:gd name="T30" fmla="*/ 231 w 362"/>
                <a:gd name="T31" fmla="*/ 68 h 223"/>
                <a:gd name="T32" fmla="*/ 49 w 362"/>
                <a:gd name="T33" fmla="*/ 118 h 223"/>
                <a:gd name="T34" fmla="*/ 38 w 362"/>
                <a:gd name="T35" fmla="*/ 13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223">
                  <a:moveTo>
                    <a:pt x="329" y="0"/>
                  </a:moveTo>
                  <a:cubicBezTo>
                    <a:pt x="340" y="31"/>
                    <a:pt x="350" y="60"/>
                    <a:pt x="362" y="91"/>
                  </a:cubicBezTo>
                  <a:cubicBezTo>
                    <a:pt x="355" y="92"/>
                    <a:pt x="351" y="94"/>
                    <a:pt x="348" y="93"/>
                  </a:cubicBezTo>
                  <a:cubicBezTo>
                    <a:pt x="299" y="81"/>
                    <a:pt x="272" y="109"/>
                    <a:pt x="249" y="146"/>
                  </a:cubicBezTo>
                  <a:cubicBezTo>
                    <a:pt x="233" y="171"/>
                    <a:pt x="216" y="195"/>
                    <a:pt x="197" y="223"/>
                  </a:cubicBezTo>
                  <a:cubicBezTo>
                    <a:pt x="162" y="214"/>
                    <a:pt x="126" y="206"/>
                    <a:pt x="90" y="198"/>
                  </a:cubicBezTo>
                  <a:cubicBezTo>
                    <a:pt x="87" y="197"/>
                    <a:pt x="84" y="195"/>
                    <a:pt x="81" y="195"/>
                  </a:cubicBezTo>
                  <a:cubicBezTo>
                    <a:pt x="64" y="191"/>
                    <a:pt x="37" y="193"/>
                    <a:pt x="30" y="182"/>
                  </a:cubicBezTo>
                  <a:cubicBezTo>
                    <a:pt x="15" y="160"/>
                    <a:pt x="10" y="131"/>
                    <a:pt x="0" y="101"/>
                  </a:cubicBezTo>
                  <a:cubicBezTo>
                    <a:pt x="110" y="67"/>
                    <a:pt x="217" y="34"/>
                    <a:pt x="329" y="0"/>
                  </a:cubicBezTo>
                  <a:close/>
                  <a:moveTo>
                    <a:pt x="38" y="135"/>
                  </a:moveTo>
                  <a:lnTo>
                    <a:pt x="38" y="135"/>
                  </a:lnTo>
                  <a:cubicBezTo>
                    <a:pt x="40" y="136"/>
                    <a:pt x="42" y="138"/>
                    <a:pt x="44" y="139"/>
                  </a:cubicBezTo>
                  <a:cubicBezTo>
                    <a:pt x="110" y="119"/>
                    <a:pt x="177" y="98"/>
                    <a:pt x="243" y="77"/>
                  </a:cubicBezTo>
                  <a:cubicBezTo>
                    <a:pt x="242" y="74"/>
                    <a:pt x="241" y="71"/>
                    <a:pt x="241" y="69"/>
                  </a:cubicBezTo>
                  <a:cubicBezTo>
                    <a:pt x="237" y="68"/>
                    <a:pt x="234" y="67"/>
                    <a:pt x="231" y="68"/>
                  </a:cubicBezTo>
                  <a:cubicBezTo>
                    <a:pt x="170" y="84"/>
                    <a:pt x="110" y="100"/>
                    <a:pt x="49" y="118"/>
                  </a:cubicBezTo>
                  <a:cubicBezTo>
                    <a:pt x="44" y="119"/>
                    <a:pt x="41" y="129"/>
                    <a:pt x="38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Freeform 70"/>
            <p:cNvSpPr>
              <a:spLocks/>
            </p:cNvSpPr>
            <p:nvPr/>
          </p:nvSpPr>
          <p:spPr bwMode="auto">
            <a:xfrm>
              <a:off x="2159026" y="5434102"/>
              <a:ext cx="142877" cy="82551"/>
            </a:xfrm>
            <a:custGeom>
              <a:avLst/>
              <a:gdLst>
                <a:gd name="T0" fmla="*/ 259 w 395"/>
                <a:gd name="T1" fmla="*/ 0 h 227"/>
                <a:gd name="T2" fmla="*/ 294 w 395"/>
                <a:gd name="T3" fmla="*/ 10 h 227"/>
                <a:gd name="T4" fmla="*/ 265 w 395"/>
                <a:gd name="T5" fmla="*/ 74 h 227"/>
                <a:gd name="T6" fmla="*/ 333 w 395"/>
                <a:gd name="T7" fmla="*/ 173 h 227"/>
                <a:gd name="T8" fmla="*/ 379 w 395"/>
                <a:gd name="T9" fmla="*/ 141 h 227"/>
                <a:gd name="T10" fmla="*/ 395 w 395"/>
                <a:gd name="T11" fmla="*/ 163 h 227"/>
                <a:gd name="T12" fmla="*/ 345 w 395"/>
                <a:gd name="T13" fmla="*/ 227 h 227"/>
                <a:gd name="T14" fmla="*/ 0 w 395"/>
                <a:gd name="T15" fmla="*/ 69 h 227"/>
                <a:gd name="T16" fmla="*/ 94 w 395"/>
                <a:gd name="T17" fmla="*/ 44 h 227"/>
                <a:gd name="T18" fmla="*/ 223 w 395"/>
                <a:gd name="T19" fmla="*/ 62 h 227"/>
                <a:gd name="T20" fmla="*/ 241 w 395"/>
                <a:gd name="T21" fmla="*/ 43 h 227"/>
                <a:gd name="T22" fmla="*/ 259 w 395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5" h="227">
                  <a:moveTo>
                    <a:pt x="259" y="0"/>
                  </a:moveTo>
                  <a:cubicBezTo>
                    <a:pt x="270" y="3"/>
                    <a:pt x="280" y="6"/>
                    <a:pt x="294" y="10"/>
                  </a:cubicBezTo>
                  <a:cubicBezTo>
                    <a:pt x="283" y="34"/>
                    <a:pt x="273" y="56"/>
                    <a:pt x="265" y="74"/>
                  </a:cubicBezTo>
                  <a:cubicBezTo>
                    <a:pt x="289" y="108"/>
                    <a:pt x="310" y="140"/>
                    <a:pt x="333" y="173"/>
                  </a:cubicBezTo>
                  <a:cubicBezTo>
                    <a:pt x="350" y="161"/>
                    <a:pt x="363" y="152"/>
                    <a:pt x="379" y="141"/>
                  </a:cubicBezTo>
                  <a:cubicBezTo>
                    <a:pt x="385" y="149"/>
                    <a:pt x="391" y="157"/>
                    <a:pt x="395" y="163"/>
                  </a:cubicBezTo>
                  <a:cubicBezTo>
                    <a:pt x="379" y="184"/>
                    <a:pt x="364" y="204"/>
                    <a:pt x="345" y="227"/>
                  </a:cubicBezTo>
                  <a:cubicBezTo>
                    <a:pt x="236" y="177"/>
                    <a:pt x="118" y="123"/>
                    <a:pt x="0" y="69"/>
                  </a:cubicBezTo>
                  <a:cubicBezTo>
                    <a:pt x="32" y="31"/>
                    <a:pt x="51" y="31"/>
                    <a:pt x="94" y="44"/>
                  </a:cubicBezTo>
                  <a:cubicBezTo>
                    <a:pt x="135" y="56"/>
                    <a:pt x="179" y="58"/>
                    <a:pt x="223" y="62"/>
                  </a:cubicBezTo>
                  <a:cubicBezTo>
                    <a:pt x="228" y="62"/>
                    <a:pt x="237" y="50"/>
                    <a:pt x="241" y="43"/>
                  </a:cubicBezTo>
                  <a:cubicBezTo>
                    <a:pt x="248" y="30"/>
                    <a:pt x="252" y="16"/>
                    <a:pt x="2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" name="Freeform 71"/>
            <p:cNvSpPr>
              <a:spLocks noEditPoints="1"/>
            </p:cNvSpPr>
            <p:nvPr/>
          </p:nvSpPr>
          <p:spPr bwMode="auto">
            <a:xfrm>
              <a:off x="2200302" y="6005612"/>
              <a:ext cx="128589" cy="66676"/>
            </a:xfrm>
            <a:custGeom>
              <a:avLst/>
              <a:gdLst>
                <a:gd name="T0" fmla="*/ 18 w 356"/>
                <a:gd name="T1" fmla="*/ 0 h 186"/>
                <a:gd name="T2" fmla="*/ 356 w 356"/>
                <a:gd name="T3" fmla="*/ 71 h 186"/>
                <a:gd name="T4" fmla="*/ 315 w 356"/>
                <a:gd name="T5" fmla="*/ 146 h 186"/>
                <a:gd name="T6" fmla="*/ 237 w 356"/>
                <a:gd name="T7" fmla="*/ 170 h 186"/>
                <a:gd name="T8" fmla="*/ 131 w 356"/>
                <a:gd name="T9" fmla="*/ 144 h 186"/>
                <a:gd name="T10" fmla="*/ 58 w 356"/>
                <a:gd name="T11" fmla="*/ 92 h 186"/>
                <a:gd name="T12" fmla="*/ 40 w 356"/>
                <a:gd name="T13" fmla="*/ 73 h 186"/>
                <a:gd name="T14" fmla="*/ 18 w 356"/>
                <a:gd name="T15" fmla="*/ 0 h 186"/>
                <a:gd name="T16" fmla="*/ 25 w 356"/>
                <a:gd name="T17" fmla="*/ 44 h 186"/>
                <a:gd name="T18" fmla="*/ 25 w 356"/>
                <a:gd name="T19" fmla="*/ 44 h 186"/>
                <a:gd name="T20" fmla="*/ 29 w 356"/>
                <a:gd name="T21" fmla="*/ 54 h 186"/>
                <a:gd name="T22" fmla="*/ 238 w 356"/>
                <a:gd name="T23" fmla="*/ 96 h 186"/>
                <a:gd name="T24" fmla="*/ 242 w 356"/>
                <a:gd name="T25" fmla="*/ 87 h 186"/>
                <a:gd name="T26" fmla="*/ 213 w 356"/>
                <a:gd name="T27" fmla="*/ 74 h 186"/>
                <a:gd name="T28" fmla="*/ 46 w 356"/>
                <a:gd name="T29" fmla="*/ 38 h 186"/>
                <a:gd name="T30" fmla="*/ 25 w 356"/>
                <a:gd name="T31" fmla="*/ 4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6" h="186">
                  <a:moveTo>
                    <a:pt x="18" y="0"/>
                  </a:moveTo>
                  <a:cubicBezTo>
                    <a:pt x="128" y="24"/>
                    <a:pt x="238" y="47"/>
                    <a:pt x="356" y="71"/>
                  </a:cubicBezTo>
                  <a:cubicBezTo>
                    <a:pt x="341" y="98"/>
                    <a:pt x="325" y="121"/>
                    <a:pt x="315" y="146"/>
                  </a:cubicBezTo>
                  <a:cubicBezTo>
                    <a:pt x="298" y="186"/>
                    <a:pt x="271" y="181"/>
                    <a:pt x="237" y="170"/>
                  </a:cubicBezTo>
                  <a:cubicBezTo>
                    <a:pt x="202" y="158"/>
                    <a:pt x="164" y="157"/>
                    <a:pt x="131" y="144"/>
                  </a:cubicBezTo>
                  <a:cubicBezTo>
                    <a:pt x="104" y="133"/>
                    <a:pt x="81" y="110"/>
                    <a:pt x="58" y="92"/>
                  </a:cubicBezTo>
                  <a:cubicBezTo>
                    <a:pt x="51" y="87"/>
                    <a:pt x="47" y="77"/>
                    <a:pt x="40" y="73"/>
                  </a:cubicBezTo>
                  <a:cubicBezTo>
                    <a:pt x="8" y="57"/>
                    <a:pt x="0" y="34"/>
                    <a:pt x="18" y="0"/>
                  </a:cubicBezTo>
                  <a:close/>
                  <a:moveTo>
                    <a:pt x="25" y="44"/>
                  </a:moveTo>
                  <a:lnTo>
                    <a:pt x="25" y="44"/>
                  </a:lnTo>
                  <a:cubicBezTo>
                    <a:pt x="26" y="47"/>
                    <a:pt x="28" y="51"/>
                    <a:pt x="29" y="54"/>
                  </a:cubicBezTo>
                  <a:cubicBezTo>
                    <a:pt x="99" y="68"/>
                    <a:pt x="168" y="82"/>
                    <a:pt x="238" y="96"/>
                  </a:cubicBezTo>
                  <a:cubicBezTo>
                    <a:pt x="240" y="93"/>
                    <a:pt x="241" y="90"/>
                    <a:pt x="242" y="87"/>
                  </a:cubicBezTo>
                  <a:cubicBezTo>
                    <a:pt x="232" y="82"/>
                    <a:pt x="223" y="76"/>
                    <a:pt x="213" y="74"/>
                  </a:cubicBezTo>
                  <a:cubicBezTo>
                    <a:pt x="157" y="61"/>
                    <a:pt x="102" y="49"/>
                    <a:pt x="46" y="38"/>
                  </a:cubicBezTo>
                  <a:cubicBezTo>
                    <a:pt x="40" y="36"/>
                    <a:pt x="32" y="42"/>
                    <a:pt x="2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8" name="Freeform 72"/>
            <p:cNvSpPr>
              <a:spLocks noEditPoints="1"/>
            </p:cNvSpPr>
            <p:nvPr/>
          </p:nvSpPr>
          <p:spPr bwMode="auto">
            <a:xfrm>
              <a:off x="2586069" y="6078638"/>
              <a:ext cx="112714" cy="58738"/>
            </a:xfrm>
            <a:custGeom>
              <a:avLst/>
              <a:gdLst>
                <a:gd name="T0" fmla="*/ 295 w 314"/>
                <a:gd name="T1" fmla="*/ 0 h 163"/>
                <a:gd name="T2" fmla="*/ 314 w 314"/>
                <a:gd name="T3" fmla="*/ 102 h 163"/>
                <a:gd name="T4" fmla="*/ 24 w 314"/>
                <a:gd name="T5" fmla="*/ 163 h 163"/>
                <a:gd name="T6" fmla="*/ 0 w 314"/>
                <a:gd name="T7" fmla="*/ 63 h 163"/>
                <a:gd name="T8" fmla="*/ 295 w 314"/>
                <a:gd name="T9" fmla="*/ 0 h 163"/>
                <a:gd name="T10" fmla="*/ 26 w 314"/>
                <a:gd name="T11" fmla="*/ 76 h 163"/>
                <a:gd name="T12" fmla="*/ 26 w 314"/>
                <a:gd name="T13" fmla="*/ 76 h 163"/>
                <a:gd name="T14" fmla="*/ 30 w 314"/>
                <a:gd name="T15" fmla="*/ 87 h 163"/>
                <a:gd name="T16" fmla="*/ 185 w 314"/>
                <a:gd name="T17" fmla="*/ 55 h 163"/>
                <a:gd name="T18" fmla="*/ 181 w 314"/>
                <a:gd name="T19" fmla="*/ 41 h 163"/>
                <a:gd name="T20" fmla="*/ 26 w 314"/>
                <a:gd name="T21" fmla="*/ 7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" h="163">
                  <a:moveTo>
                    <a:pt x="295" y="0"/>
                  </a:moveTo>
                  <a:cubicBezTo>
                    <a:pt x="301" y="35"/>
                    <a:pt x="307" y="67"/>
                    <a:pt x="314" y="102"/>
                  </a:cubicBezTo>
                  <a:cubicBezTo>
                    <a:pt x="216" y="123"/>
                    <a:pt x="121" y="142"/>
                    <a:pt x="24" y="163"/>
                  </a:cubicBezTo>
                  <a:cubicBezTo>
                    <a:pt x="16" y="129"/>
                    <a:pt x="8" y="99"/>
                    <a:pt x="0" y="63"/>
                  </a:cubicBezTo>
                  <a:cubicBezTo>
                    <a:pt x="98" y="42"/>
                    <a:pt x="194" y="22"/>
                    <a:pt x="295" y="0"/>
                  </a:cubicBezTo>
                  <a:close/>
                  <a:moveTo>
                    <a:pt x="26" y="76"/>
                  </a:moveTo>
                  <a:lnTo>
                    <a:pt x="26" y="76"/>
                  </a:lnTo>
                  <a:cubicBezTo>
                    <a:pt x="27" y="80"/>
                    <a:pt x="29" y="84"/>
                    <a:pt x="30" y="87"/>
                  </a:cubicBezTo>
                  <a:cubicBezTo>
                    <a:pt x="82" y="77"/>
                    <a:pt x="133" y="66"/>
                    <a:pt x="185" y="55"/>
                  </a:cubicBezTo>
                  <a:cubicBezTo>
                    <a:pt x="184" y="50"/>
                    <a:pt x="183" y="46"/>
                    <a:pt x="181" y="41"/>
                  </a:cubicBezTo>
                  <a:cubicBezTo>
                    <a:pt x="130" y="53"/>
                    <a:pt x="78" y="65"/>
                    <a:pt x="2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Freeform 73"/>
            <p:cNvSpPr>
              <a:spLocks noEditPoints="1"/>
            </p:cNvSpPr>
            <p:nvPr/>
          </p:nvSpPr>
          <p:spPr bwMode="auto">
            <a:xfrm>
              <a:off x="2114576" y="6096101"/>
              <a:ext cx="112714" cy="58738"/>
            </a:xfrm>
            <a:custGeom>
              <a:avLst/>
              <a:gdLst>
                <a:gd name="T0" fmla="*/ 311 w 311"/>
                <a:gd name="T1" fmla="*/ 63 h 166"/>
                <a:gd name="T2" fmla="*/ 290 w 311"/>
                <a:gd name="T3" fmla="*/ 166 h 166"/>
                <a:gd name="T4" fmla="*/ 0 w 311"/>
                <a:gd name="T5" fmla="*/ 100 h 166"/>
                <a:gd name="T6" fmla="*/ 20 w 311"/>
                <a:gd name="T7" fmla="*/ 0 h 166"/>
                <a:gd name="T8" fmla="*/ 311 w 311"/>
                <a:gd name="T9" fmla="*/ 63 h 166"/>
                <a:gd name="T10" fmla="*/ 190 w 311"/>
                <a:gd name="T11" fmla="*/ 74 h 166"/>
                <a:gd name="T12" fmla="*/ 190 w 311"/>
                <a:gd name="T13" fmla="*/ 74 h 166"/>
                <a:gd name="T14" fmla="*/ 195 w 311"/>
                <a:gd name="T15" fmla="*/ 70 h 166"/>
                <a:gd name="T16" fmla="*/ 185 w 311"/>
                <a:gd name="T17" fmla="*/ 59 h 166"/>
                <a:gd name="T18" fmla="*/ 39 w 311"/>
                <a:gd name="T19" fmla="*/ 32 h 166"/>
                <a:gd name="T20" fmla="*/ 37 w 311"/>
                <a:gd name="T21" fmla="*/ 44 h 166"/>
                <a:gd name="T22" fmla="*/ 190 w 311"/>
                <a:gd name="T23" fmla="*/ 7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166">
                  <a:moveTo>
                    <a:pt x="311" y="63"/>
                  </a:moveTo>
                  <a:cubicBezTo>
                    <a:pt x="304" y="97"/>
                    <a:pt x="297" y="130"/>
                    <a:pt x="290" y="166"/>
                  </a:cubicBezTo>
                  <a:cubicBezTo>
                    <a:pt x="194" y="144"/>
                    <a:pt x="98" y="122"/>
                    <a:pt x="0" y="100"/>
                  </a:cubicBezTo>
                  <a:cubicBezTo>
                    <a:pt x="7" y="65"/>
                    <a:pt x="14" y="33"/>
                    <a:pt x="20" y="0"/>
                  </a:cubicBezTo>
                  <a:cubicBezTo>
                    <a:pt x="117" y="21"/>
                    <a:pt x="213" y="42"/>
                    <a:pt x="311" y="63"/>
                  </a:cubicBezTo>
                  <a:close/>
                  <a:moveTo>
                    <a:pt x="190" y="74"/>
                  </a:moveTo>
                  <a:lnTo>
                    <a:pt x="190" y="74"/>
                  </a:lnTo>
                  <a:cubicBezTo>
                    <a:pt x="192" y="73"/>
                    <a:pt x="194" y="71"/>
                    <a:pt x="195" y="70"/>
                  </a:cubicBezTo>
                  <a:cubicBezTo>
                    <a:pt x="192" y="66"/>
                    <a:pt x="189" y="59"/>
                    <a:pt x="185" y="59"/>
                  </a:cubicBezTo>
                  <a:cubicBezTo>
                    <a:pt x="137" y="49"/>
                    <a:pt x="88" y="41"/>
                    <a:pt x="39" y="32"/>
                  </a:cubicBezTo>
                  <a:cubicBezTo>
                    <a:pt x="39" y="36"/>
                    <a:pt x="38" y="40"/>
                    <a:pt x="37" y="44"/>
                  </a:cubicBezTo>
                  <a:cubicBezTo>
                    <a:pt x="88" y="54"/>
                    <a:pt x="139" y="64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0" name="Freeform 74"/>
            <p:cNvSpPr>
              <a:spLocks/>
            </p:cNvSpPr>
            <p:nvPr/>
          </p:nvSpPr>
          <p:spPr bwMode="auto">
            <a:xfrm>
              <a:off x="2424142" y="5745257"/>
              <a:ext cx="93664" cy="69851"/>
            </a:xfrm>
            <a:custGeom>
              <a:avLst/>
              <a:gdLst>
                <a:gd name="T0" fmla="*/ 176 w 260"/>
                <a:gd name="T1" fmla="*/ 105 h 195"/>
                <a:gd name="T2" fmla="*/ 260 w 260"/>
                <a:gd name="T3" fmla="*/ 156 h 195"/>
                <a:gd name="T4" fmla="*/ 259 w 260"/>
                <a:gd name="T5" fmla="*/ 163 h 195"/>
                <a:gd name="T6" fmla="*/ 19 w 260"/>
                <a:gd name="T7" fmla="*/ 195 h 195"/>
                <a:gd name="T8" fmla="*/ 14 w 260"/>
                <a:gd name="T9" fmla="*/ 166 h 195"/>
                <a:gd name="T10" fmla="*/ 38 w 260"/>
                <a:gd name="T11" fmla="*/ 117 h 195"/>
                <a:gd name="T12" fmla="*/ 77 w 260"/>
                <a:gd name="T13" fmla="*/ 58 h 195"/>
                <a:gd name="T14" fmla="*/ 78 w 260"/>
                <a:gd name="T15" fmla="*/ 24 h 195"/>
                <a:gd name="T16" fmla="*/ 120 w 260"/>
                <a:gd name="T17" fmla="*/ 35 h 195"/>
                <a:gd name="T18" fmla="*/ 163 w 260"/>
                <a:gd name="T19" fmla="*/ 16 h 195"/>
                <a:gd name="T20" fmla="*/ 195 w 260"/>
                <a:gd name="T21" fmla="*/ 4 h 195"/>
                <a:gd name="T22" fmla="*/ 218 w 260"/>
                <a:gd name="T23" fmla="*/ 37 h 195"/>
                <a:gd name="T24" fmla="*/ 198 w 260"/>
                <a:gd name="T25" fmla="*/ 77 h 195"/>
                <a:gd name="T26" fmla="*/ 176 w 260"/>
                <a:gd name="T27" fmla="*/ 10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" h="195">
                  <a:moveTo>
                    <a:pt x="176" y="105"/>
                  </a:moveTo>
                  <a:cubicBezTo>
                    <a:pt x="206" y="123"/>
                    <a:pt x="233" y="140"/>
                    <a:pt x="260" y="156"/>
                  </a:cubicBezTo>
                  <a:cubicBezTo>
                    <a:pt x="260" y="158"/>
                    <a:pt x="259" y="161"/>
                    <a:pt x="259" y="163"/>
                  </a:cubicBezTo>
                  <a:cubicBezTo>
                    <a:pt x="179" y="174"/>
                    <a:pt x="100" y="184"/>
                    <a:pt x="19" y="195"/>
                  </a:cubicBezTo>
                  <a:cubicBezTo>
                    <a:pt x="16" y="181"/>
                    <a:pt x="16" y="173"/>
                    <a:pt x="14" y="166"/>
                  </a:cubicBezTo>
                  <a:cubicBezTo>
                    <a:pt x="1" y="128"/>
                    <a:pt x="0" y="125"/>
                    <a:pt x="38" y="117"/>
                  </a:cubicBezTo>
                  <a:cubicBezTo>
                    <a:pt x="72" y="108"/>
                    <a:pt x="81" y="89"/>
                    <a:pt x="77" y="58"/>
                  </a:cubicBezTo>
                  <a:cubicBezTo>
                    <a:pt x="76" y="48"/>
                    <a:pt x="78" y="38"/>
                    <a:pt x="78" y="24"/>
                  </a:cubicBezTo>
                  <a:cubicBezTo>
                    <a:pt x="95" y="28"/>
                    <a:pt x="107" y="32"/>
                    <a:pt x="120" y="35"/>
                  </a:cubicBezTo>
                  <a:cubicBezTo>
                    <a:pt x="138" y="38"/>
                    <a:pt x="156" y="44"/>
                    <a:pt x="163" y="16"/>
                  </a:cubicBezTo>
                  <a:cubicBezTo>
                    <a:pt x="164" y="9"/>
                    <a:pt x="188" y="0"/>
                    <a:pt x="195" y="4"/>
                  </a:cubicBezTo>
                  <a:cubicBezTo>
                    <a:pt x="206" y="9"/>
                    <a:pt x="219" y="25"/>
                    <a:pt x="218" y="37"/>
                  </a:cubicBezTo>
                  <a:cubicBezTo>
                    <a:pt x="218" y="50"/>
                    <a:pt x="206" y="64"/>
                    <a:pt x="198" y="77"/>
                  </a:cubicBezTo>
                  <a:cubicBezTo>
                    <a:pt x="192" y="86"/>
                    <a:pt x="185" y="93"/>
                    <a:pt x="17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Freeform 75"/>
            <p:cNvSpPr>
              <a:spLocks/>
            </p:cNvSpPr>
            <p:nvPr/>
          </p:nvSpPr>
          <p:spPr bwMode="auto">
            <a:xfrm>
              <a:off x="2773396" y="5910360"/>
              <a:ext cx="85726" cy="69851"/>
            </a:xfrm>
            <a:custGeom>
              <a:avLst/>
              <a:gdLst>
                <a:gd name="T0" fmla="*/ 213 w 235"/>
                <a:gd name="T1" fmla="*/ 192 h 192"/>
                <a:gd name="T2" fmla="*/ 103 w 235"/>
                <a:gd name="T3" fmla="*/ 113 h 192"/>
                <a:gd name="T4" fmla="*/ 0 w 235"/>
                <a:gd name="T5" fmla="*/ 40 h 192"/>
                <a:gd name="T6" fmla="*/ 50 w 235"/>
                <a:gd name="T7" fmla="*/ 4 h 192"/>
                <a:gd name="T8" fmla="*/ 94 w 235"/>
                <a:gd name="T9" fmla="*/ 15 h 192"/>
                <a:gd name="T10" fmla="*/ 208 w 235"/>
                <a:gd name="T11" fmla="*/ 52 h 192"/>
                <a:gd name="T12" fmla="*/ 232 w 235"/>
                <a:gd name="T13" fmla="*/ 80 h 192"/>
                <a:gd name="T14" fmla="*/ 213 w 235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92">
                  <a:moveTo>
                    <a:pt x="213" y="192"/>
                  </a:moveTo>
                  <a:cubicBezTo>
                    <a:pt x="170" y="161"/>
                    <a:pt x="137" y="137"/>
                    <a:pt x="103" y="113"/>
                  </a:cubicBezTo>
                  <a:cubicBezTo>
                    <a:pt x="70" y="89"/>
                    <a:pt x="37" y="66"/>
                    <a:pt x="0" y="40"/>
                  </a:cubicBezTo>
                  <a:cubicBezTo>
                    <a:pt x="17" y="28"/>
                    <a:pt x="32" y="11"/>
                    <a:pt x="50" y="4"/>
                  </a:cubicBezTo>
                  <a:cubicBezTo>
                    <a:pt x="62" y="0"/>
                    <a:pt x="83" y="7"/>
                    <a:pt x="94" y="15"/>
                  </a:cubicBezTo>
                  <a:cubicBezTo>
                    <a:pt x="128" y="42"/>
                    <a:pt x="168" y="48"/>
                    <a:pt x="208" y="52"/>
                  </a:cubicBezTo>
                  <a:cubicBezTo>
                    <a:pt x="226" y="54"/>
                    <a:pt x="235" y="61"/>
                    <a:pt x="232" y="80"/>
                  </a:cubicBezTo>
                  <a:cubicBezTo>
                    <a:pt x="226" y="115"/>
                    <a:pt x="220" y="150"/>
                    <a:pt x="213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Freeform 76"/>
            <p:cNvSpPr>
              <a:spLocks/>
            </p:cNvSpPr>
            <p:nvPr/>
          </p:nvSpPr>
          <p:spPr bwMode="auto">
            <a:xfrm>
              <a:off x="2454305" y="5843684"/>
              <a:ext cx="173040" cy="138115"/>
            </a:xfrm>
            <a:custGeom>
              <a:avLst/>
              <a:gdLst>
                <a:gd name="T0" fmla="*/ 44 w 482"/>
                <a:gd name="T1" fmla="*/ 289 h 384"/>
                <a:gd name="T2" fmla="*/ 8 w 482"/>
                <a:gd name="T3" fmla="*/ 384 h 384"/>
                <a:gd name="T4" fmla="*/ 0 w 482"/>
                <a:gd name="T5" fmla="*/ 381 h 384"/>
                <a:gd name="T6" fmla="*/ 11 w 482"/>
                <a:gd name="T7" fmla="*/ 345 h 384"/>
                <a:gd name="T8" fmla="*/ 103 w 482"/>
                <a:gd name="T9" fmla="*/ 58 h 384"/>
                <a:gd name="T10" fmla="*/ 186 w 482"/>
                <a:gd name="T11" fmla="*/ 18 h 384"/>
                <a:gd name="T12" fmla="*/ 399 w 482"/>
                <a:gd name="T13" fmla="*/ 84 h 384"/>
                <a:gd name="T14" fmla="*/ 429 w 482"/>
                <a:gd name="T15" fmla="*/ 94 h 384"/>
                <a:gd name="T16" fmla="*/ 436 w 482"/>
                <a:gd name="T17" fmla="*/ 200 h 384"/>
                <a:gd name="T18" fmla="*/ 447 w 482"/>
                <a:gd name="T19" fmla="*/ 154 h 384"/>
                <a:gd name="T20" fmla="*/ 427 w 482"/>
                <a:gd name="T21" fmla="*/ 110 h 384"/>
                <a:gd name="T22" fmla="*/ 159 w 482"/>
                <a:gd name="T23" fmla="*/ 26 h 384"/>
                <a:gd name="T24" fmla="*/ 120 w 482"/>
                <a:gd name="T25" fmla="*/ 47 h 384"/>
                <a:gd name="T26" fmla="*/ 60 w 482"/>
                <a:gd name="T27" fmla="*/ 243 h 384"/>
                <a:gd name="T28" fmla="*/ 207 w 482"/>
                <a:gd name="T29" fmla="*/ 290 h 384"/>
                <a:gd name="T30" fmla="*/ 44 w 482"/>
                <a:gd name="T31" fmla="*/ 28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2" h="384">
                  <a:moveTo>
                    <a:pt x="44" y="289"/>
                  </a:moveTo>
                  <a:cubicBezTo>
                    <a:pt x="32" y="323"/>
                    <a:pt x="33" y="359"/>
                    <a:pt x="8" y="384"/>
                  </a:cubicBezTo>
                  <a:cubicBezTo>
                    <a:pt x="5" y="383"/>
                    <a:pt x="3" y="382"/>
                    <a:pt x="0" y="381"/>
                  </a:cubicBezTo>
                  <a:cubicBezTo>
                    <a:pt x="4" y="369"/>
                    <a:pt x="8" y="357"/>
                    <a:pt x="11" y="345"/>
                  </a:cubicBezTo>
                  <a:cubicBezTo>
                    <a:pt x="42" y="249"/>
                    <a:pt x="72" y="153"/>
                    <a:pt x="103" y="58"/>
                  </a:cubicBezTo>
                  <a:cubicBezTo>
                    <a:pt x="121" y="3"/>
                    <a:pt x="131" y="0"/>
                    <a:pt x="186" y="18"/>
                  </a:cubicBezTo>
                  <a:cubicBezTo>
                    <a:pt x="256" y="41"/>
                    <a:pt x="328" y="62"/>
                    <a:pt x="399" y="84"/>
                  </a:cubicBezTo>
                  <a:cubicBezTo>
                    <a:pt x="409" y="87"/>
                    <a:pt x="419" y="90"/>
                    <a:pt x="429" y="94"/>
                  </a:cubicBezTo>
                  <a:cubicBezTo>
                    <a:pt x="476" y="112"/>
                    <a:pt x="482" y="161"/>
                    <a:pt x="436" y="200"/>
                  </a:cubicBezTo>
                  <a:cubicBezTo>
                    <a:pt x="440" y="181"/>
                    <a:pt x="442" y="167"/>
                    <a:pt x="447" y="154"/>
                  </a:cubicBezTo>
                  <a:cubicBezTo>
                    <a:pt x="455" y="132"/>
                    <a:pt x="451" y="118"/>
                    <a:pt x="427" y="110"/>
                  </a:cubicBezTo>
                  <a:cubicBezTo>
                    <a:pt x="337" y="82"/>
                    <a:pt x="248" y="54"/>
                    <a:pt x="159" y="26"/>
                  </a:cubicBezTo>
                  <a:cubicBezTo>
                    <a:pt x="140" y="20"/>
                    <a:pt x="126" y="28"/>
                    <a:pt x="120" y="47"/>
                  </a:cubicBezTo>
                  <a:cubicBezTo>
                    <a:pt x="101" y="110"/>
                    <a:pt x="81" y="174"/>
                    <a:pt x="60" y="243"/>
                  </a:cubicBezTo>
                  <a:cubicBezTo>
                    <a:pt x="110" y="259"/>
                    <a:pt x="158" y="274"/>
                    <a:pt x="207" y="290"/>
                  </a:cubicBezTo>
                  <a:cubicBezTo>
                    <a:pt x="153" y="350"/>
                    <a:pt x="100" y="302"/>
                    <a:pt x="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Freeform 77"/>
            <p:cNvSpPr>
              <a:spLocks/>
            </p:cNvSpPr>
            <p:nvPr/>
          </p:nvSpPr>
          <p:spPr bwMode="auto">
            <a:xfrm>
              <a:off x="2405091" y="5913535"/>
              <a:ext cx="60326" cy="68264"/>
            </a:xfrm>
            <a:custGeom>
              <a:avLst/>
              <a:gdLst>
                <a:gd name="T0" fmla="*/ 0 w 170"/>
                <a:gd name="T1" fmla="*/ 186 h 186"/>
                <a:gd name="T2" fmla="*/ 70 w 170"/>
                <a:gd name="T3" fmla="*/ 10 h 186"/>
                <a:gd name="T4" fmla="*/ 92 w 170"/>
                <a:gd name="T5" fmla="*/ 2 h 186"/>
                <a:gd name="T6" fmla="*/ 170 w 170"/>
                <a:gd name="T7" fmla="*/ 33 h 186"/>
                <a:gd name="T8" fmla="*/ 162 w 170"/>
                <a:gd name="T9" fmla="*/ 62 h 186"/>
                <a:gd name="T10" fmla="*/ 88 w 170"/>
                <a:gd name="T11" fmla="*/ 36 h 186"/>
                <a:gd name="T12" fmla="*/ 84 w 170"/>
                <a:gd name="T13" fmla="*/ 47 h 186"/>
                <a:gd name="T14" fmla="*/ 117 w 170"/>
                <a:gd name="T15" fmla="*/ 64 h 186"/>
                <a:gd name="T16" fmla="*/ 152 w 170"/>
                <a:gd name="T17" fmla="*/ 82 h 186"/>
                <a:gd name="T18" fmla="*/ 126 w 170"/>
                <a:gd name="T19" fmla="*/ 176 h 186"/>
                <a:gd name="T20" fmla="*/ 109 w 170"/>
                <a:gd name="T21" fmla="*/ 185 h 186"/>
                <a:gd name="T22" fmla="*/ 0 w 17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86">
                  <a:moveTo>
                    <a:pt x="0" y="186"/>
                  </a:moveTo>
                  <a:cubicBezTo>
                    <a:pt x="25" y="124"/>
                    <a:pt x="47" y="67"/>
                    <a:pt x="70" y="10"/>
                  </a:cubicBezTo>
                  <a:cubicBezTo>
                    <a:pt x="73" y="5"/>
                    <a:pt x="86" y="0"/>
                    <a:pt x="92" y="2"/>
                  </a:cubicBezTo>
                  <a:cubicBezTo>
                    <a:pt x="118" y="10"/>
                    <a:pt x="142" y="22"/>
                    <a:pt x="170" y="33"/>
                  </a:cubicBezTo>
                  <a:cubicBezTo>
                    <a:pt x="167" y="43"/>
                    <a:pt x="165" y="51"/>
                    <a:pt x="162" y="62"/>
                  </a:cubicBezTo>
                  <a:cubicBezTo>
                    <a:pt x="136" y="53"/>
                    <a:pt x="112" y="45"/>
                    <a:pt x="88" y="36"/>
                  </a:cubicBezTo>
                  <a:cubicBezTo>
                    <a:pt x="87" y="40"/>
                    <a:pt x="85" y="44"/>
                    <a:pt x="84" y="47"/>
                  </a:cubicBezTo>
                  <a:cubicBezTo>
                    <a:pt x="95" y="53"/>
                    <a:pt x="106" y="59"/>
                    <a:pt x="117" y="64"/>
                  </a:cubicBezTo>
                  <a:cubicBezTo>
                    <a:pt x="128" y="70"/>
                    <a:pt x="139" y="76"/>
                    <a:pt x="152" y="82"/>
                  </a:cubicBezTo>
                  <a:cubicBezTo>
                    <a:pt x="144" y="113"/>
                    <a:pt x="136" y="145"/>
                    <a:pt x="126" y="176"/>
                  </a:cubicBezTo>
                  <a:cubicBezTo>
                    <a:pt x="125" y="180"/>
                    <a:pt x="115" y="185"/>
                    <a:pt x="109" y="185"/>
                  </a:cubicBezTo>
                  <a:cubicBezTo>
                    <a:pt x="74" y="186"/>
                    <a:pt x="39" y="186"/>
                    <a:pt x="0" y="1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2" name="Параллелограмм 151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3" name="Группа 152"/>
          <p:cNvGrpSpPr/>
          <p:nvPr/>
        </p:nvGrpSpPr>
        <p:grpSpPr>
          <a:xfrm>
            <a:off x="121548" y="3264493"/>
            <a:ext cx="604845" cy="559518"/>
            <a:chOff x="5309966" y="2965047"/>
            <a:chExt cx="743353" cy="743353"/>
          </a:xfrm>
        </p:grpSpPr>
        <p:sp>
          <p:nvSpPr>
            <p:cNvPr id="154" name="Овал 153"/>
            <p:cNvSpPr/>
            <p:nvPr/>
          </p:nvSpPr>
          <p:spPr>
            <a:xfrm>
              <a:off x="5309966" y="2965047"/>
              <a:ext cx="743353" cy="743353"/>
            </a:xfrm>
            <a:prstGeom prst="ellipse">
              <a:avLst/>
            </a:prstGeom>
            <a:solidFill>
              <a:srgbClr val="0070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5" name="Группа 232"/>
            <p:cNvGrpSpPr/>
            <p:nvPr/>
          </p:nvGrpSpPr>
          <p:grpSpPr>
            <a:xfrm>
              <a:off x="5463756" y="3033903"/>
              <a:ext cx="435772" cy="560197"/>
              <a:chOff x="12635390" y="897513"/>
              <a:chExt cx="435772" cy="560197"/>
            </a:xfrm>
            <a:solidFill>
              <a:schemeClr val="bg1"/>
            </a:solidFill>
          </p:grpSpPr>
          <p:grpSp>
            <p:nvGrpSpPr>
              <p:cNvPr id="156" name="Группа 38"/>
              <p:cNvGrpSpPr/>
              <p:nvPr/>
            </p:nvGrpSpPr>
            <p:grpSpPr>
              <a:xfrm>
                <a:off x="12635390" y="1290217"/>
                <a:ext cx="435772" cy="167493"/>
                <a:chOff x="6937458" y="1405130"/>
                <a:chExt cx="584207" cy="152397"/>
              </a:xfrm>
              <a:grpFill/>
            </p:grpSpPr>
            <p:sp>
              <p:nvSpPr>
                <p:cNvPr id="158" name="Freeform 28"/>
                <p:cNvSpPr>
                  <a:spLocks/>
                </p:cNvSpPr>
                <p:nvPr/>
              </p:nvSpPr>
              <p:spPr bwMode="auto">
                <a:xfrm>
                  <a:off x="6937458" y="1405130"/>
                  <a:ext cx="584207" cy="79376"/>
                </a:xfrm>
                <a:custGeom>
                  <a:avLst/>
                  <a:gdLst>
                    <a:gd name="T0" fmla="*/ 315 w 1620"/>
                    <a:gd name="T1" fmla="*/ 29 h 219"/>
                    <a:gd name="T2" fmla="*/ 442 w 1620"/>
                    <a:gd name="T3" fmla="*/ 67 h 219"/>
                    <a:gd name="T4" fmla="*/ 657 w 1620"/>
                    <a:gd name="T5" fmla="*/ 64 h 219"/>
                    <a:gd name="T6" fmla="*/ 968 w 1620"/>
                    <a:gd name="T7" fmla="*/ 64 h 219"/>
                    <a:gd name="T8" fmla="*/ 1179 w 1620"/>
                    <a:gd name="T9" fmla="*/ 69 h 219"/>
                    <a:gd name="T10" fmla="*/ 1486 w 1620"/>
                    <a:gd name="T11" fmla="*/ 83 h 219"/>
                    <a:gd name="T12" fmla="*/ 1589 w 1620"/>
                    <a:gd name="T13" fmla="*/ 121 h 219"/>
                    <a:gd name="T14" fmla="*/ 1620 w 1620"/>
                    <a:gd name="T15" fmla="*/ 151 h 219"/>
                    <a:gd name="T16" fmla="*/ 1584 w 1620"/>
                    <a:gd name="T17" fmla="*/ 178 h 219"/>
                    <a:gd name="T18" fmla="*/ 1444 w 1620"/>
                    <a:gd name="T19" fmla="*/ 142 h 219"/>
                    <a:gd name="T20" fmla="*/ 1225 w 1620"/>
                    <a:gd name="T21" fmla="*/ 153 h 219"/>
                    <a:gd name="T22" fmla="*/ 919 w 1620"/>
                    <a:gd name="T23" fmla="*/ 158 h 219"/>
                    <a:gd name="T24" fmla="*/ 708 w 1620"/>
                    <a:gd name="T25" fmla="*/ 158 h 219"/>
                    <a:gd name="T26" fmla="*/ 396 w 1620"/>
                    <a:gd name="T27" fmla="*/ 151 h 219"/>
                    <a:gd name="T28" fmla="*/ 183 w 1620"/>
                    <a:gd name="T29" fmla="*/ 141 h 219"/>
                    <a:gd name="T30" fmla="*/ 39 w 1620"/>
                    <a:gd name="T31" fmla="*/ 178 h 219"/>
                    <a:gd name="T32" fmla="*/ 3 w 1620"/>
                    <a:gd name="T33" fmla="*/ 153 h 219"/>
                    <a:gd name="T34" fmla="*/ 35 w 1620"/>
                    <a:gd name="T35" fmla="*/ 121 h 219"/>
                    <a:gd name="T36" fmla="*/ 149 w 1620"/>
                    <a:gd name="T37" fmla="*/ 75 h 219"/>
                    <a:gd name="T38" fmla="*/ 315 w 1620"/>
                    <a:gd name="T39" fmla="*/ 29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620" h="219">
                      <a:moveTo>
                        <a:pt x="315" y="29"/>
                      </a:moveTo>
                      <a:cubicBezTo>
                        <a:pt x="361" y="30"/>
                        <a:pt x="403" y="45"/>
                        <a:pt x="442" y="67"/>
                      </a:cubicBezTo>
                      <a:cubicBezTo>
                        <a:pt x="515" y="109"/>
                        <a:pt x="585" y="108"/>
                        <a:pt x="657" y="64"/>
                      </a:cubicBezTo>
                      <a:cubicBezTo>
                        <a:pt x="760" y="0"/>
                        <a:pt x="865" y="0"/>
                        <a:pt x="968" y="64"/>
                      </a:cubicBezTo>
                      <a:cubicBezTo>
                        <a:pt x="1038" y="108"/>
                        <a:pt x="1108" y="109"/>
                        <a:pt x="1179" y="69"/>
                      </a:cubicBezTo>
                      <a:cubicBezTo>
                        <a:pt x="1285" y="11"/>
                        <a:pt x="1387" y="14"/>
                        <a:pt x="1486" y="83"/>
                      </a:cubicBezTo>
                      <a:cubicBezTo>
                        <a:pt x="1517" y="104"/>
                        <a:pt x="1551" y="118"/>
                        <a:pt x="1589" y="121"/>
                      </a:cubicBezTo>
                      <a:cubicBezTo>
                        <a:pt x="1609" y="122"/>
                        <a:pt x="1620" y="135"/>
                        <a:pt x="1620" y="151"/>
                      </a:cubicBezTo>
                      <a:cubicBezTo>
                        <a:pt x="1619" y="168"/>
                        <a:pt x="1606" y="177"/>
                        <a:pt x="1584" y="178"/>
                      </a:cubicBezTo>
                      <a:cubicBezTo>
                        <a:pt x="1534" y="180"/>
                        <a:pt x="1487" y="166"/>
                        <a:pt x="1444" y="142"/>
                      </a:cubicBezTo>
                      <a:cubicBezTo>
                        <a:pt x="1369" y="101"/>
                        <a:pt x="1297" y="107"/>
                        <a:pt x="1225" y="153"/>
                      </a:cubicBezTo>
                      <a:cubicBezTo>
                        <a:pt x="1125" y="217"/>
                        <a:pt x="1022" y="218"/>
                        <a:pt x="919" y="158"/>
                      </a:cubicBezTo>
                      <a:cubicBezTo>
                        <a:pt x="848" y="117"/>
                        <a:pt x="778" y="116"/>
                        <a:pt x="708" y="158"/>
                      </a:cubicBezTo>
                      <a:cubicBezTo>
                        <a:pt x="602" y="219"/>
                        <a:pt x="498" y="216"/>
                        <a:pt x="396" y="151"/>
                      </a:cubicBezTo>
                      <a:cubicBezTo>
                        <a:pt x="327" y="106"/>
                        <a:pt x="256" y="102"/>
                        <a:pt x="183" y="141"/>
                      </a:cubicBezTo>
                      <a:cubicBezTo>
                        <a:pt x="138" y="166"/>
                        <a:pt x="90" y="180"/>
                        <a:pt x="39" y="178"/>
                      </a:cubicBezTo>
                      <a:cubicBezTo>
                        <a:pt x="21" y="177"/>
                        <a:pt x="7" y="172"/>
                        <a:pt x="3" y="153"/>
                      </a:cubicBezTo>
                      <a:cubicBezTo>
                        <a:pt x="0" y="137"/>
                        <a:pt x="13" y="123"/>
                        <a:pt x="35" y="121"/>
                      </a:cubicBezTo>
                      <a:cubicBezTo>
                        <a:pt x="78" y="118"/>
                        <a:pt x="115" y="100"/>
                        <a:pt x="149" y="75"/>
                      </a:cubicBezTo>
                      <a:cubicBezTo>
                        <a:pt x="199" y="40"/>
                        <a:pt x="255" y="28"/>
                        <a:pt x="315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9" name="Freeform 29"/>
                <p:cNvSpPr>
                  <a:spLocks/>
                </p:cNvSpPr>
                <p:nvPr/>
              </p:nvSpPr>
              <p:spPr bwMode="auto">
                <a:xfrm>
                  <a:off x="6939044" y="1479738"/>
                  <a:ext cx="582619" cy="77789"/>
                </a:xfrm>
                <a:custGeom>
                  <a:avLst/>
                  <a:gdLst>
                    <a:gd name="T0" fmla="*/ 314 w 1618"/>
                    <a:gd name="T1" fmla="*/ 29 h 215"/>
                    <a:gd name="T2" fmla="*/ 439 w 1618"/>
                    <a:gd name="T3" fmla="*/ 67 h 215"/>
                    <a:gd name="T4" fmla="*/ 656 w 1618"/>
                    <a:gd name="T5" fmla="*/ 63 h 215"/>
                    <a:gd name="T6" fmla="*/ 965 w 1618"/>
                    <a:gd name="T7" fmla="*/ 63 h 215"/>
                    <a:gd name="T8" fmla="*/ 1182 w 1618"/>
                    <a:gd name="T9" fmla="*/ 67 h 215"/>
                    <a:gd name="T10" fmla="*/ 1482 w 1618"/>
                    <a:gd name="T11" fmla="*/ 80 h 215"/>
                    <a:gd name="T12" fmla="*/ 1581 w 1618"/>
                    <a:gd name="T13" fmla="*/ 119 h 215"/>
                    <a:gd name="T14" fmla="*/ 1592 w 1618"/>
                    <a:gd name="T15" fmla="*/ 121 h 215"/>
                    <a:gd name="T16" fmla="*/ 1617 w 1618"/>
                    <a:gd name="T17" fmla="*/ 152 h 215"/>
                    <a:gd name="T18" fmla="*/ 1587 w 1618"/>
                    <a:gd name="T19" fmla="*/ 177 h 215"/>
                    <a:gd name="T20" fmla="*/ 1447 w 1618"/>
                    <a:gd name="T21" fmla="*/ 144 h 215"/>
                    <a:gd name="T22" fmla="*/ 1308 w 1618"/>
                    <a:gd name="T23" fmla="*/ 117 h 215"/>
                    <a:gd name="T24" fmla="*/ 1217 w 1618"/>
                    <a:gd name="T25" fmla="*/ 157 h 215"/>
                    <a:gd name="T26" fmla="*/ 951 w 1618"/>
                    <a:gd name="T27" fmla="*/ 176 h 215"/>
                    <a:gd name="T28" fmla="*/ 896 w 1618"/>
                    <a:gd name="T29" fmla="*/ 147 h 215"/>
                    <a:gd name="T30" fmla="*/ 723 w 1618"/>
                    <a:gd name="T31" fmla="*/ 148 h 215"/>
                    <a:gd name="T32" fmla="*/ 624 w 1618"/>
                    <a:gd name="T33" fmla="*/ 192 h 215"/>
                    <a:gd name="T34" fmla="*/ 406 w 1618"/>
                    <a:gd name="T35" fmla="*/ 158 h 215"/>
                    <a:gd name="T36" fmla="*/ 305 w 1618"/>
                    <a:gd name="T37" fmla="*/ 117 h 215"/>
                    <a:gd name="T38" fmla="*/ 188 w 1618"/>
                    <a:gd name="T39" fmla="*/ 138 h 215"/>
                    <a:gd name="T40" fmla="*/ 34 w 1618"/>
                    <a:gd name="T41" fmla="*/ 177 h 215"/>
                    <a:gd name="T42" fmla="*/ 2 w 1618"/>
                    <a:gd name="T43" fmla="*/ 152 h 215"/>
                    <a:gd name="T44" fmla="*/ 30 w 1618"/>
                    <a:gd name="T45" fmla="*/ 122 h 215"/>
                    <a:gd name="T46" fmla="*/ 150 w 1618"/>
                    <a:gd name="T47" fmla="*/ 74 h 215"/>
                    <a:gd name="T48" fmla="*/ 314 w 1618"/>
                    <a:gd name="T49" fmla="*/ 29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618" h="215">
                      <a:moveTo>
                        <a:pt x="314" y="29"/>
                      </a:moveTo>
                      <a:cubicBezTo>
                        <a:pt x="353" y="27"/>
                        <a:pt x="397" y="42"/>
                        <a:pt x="439" y="67"/>
                      </a:cubicBezTo>
                      <a:cubicBezTo>
                        <a:pt x="512" y="109"/>
                        <a:pt x="583" y="108"/>
                        <a:pt x="656" y="63"/>
                      </a:cubicBezTo>
                      <a:cubicBezTo>
                        <a:pt x="758" y="0"/>
                        <a:pt x="863" y="0"/>
                        <a:pt x="965" y="63"/>
                      </a:cubicBezTo>
                      <a:cubicBezTo>
                        <a:pt x="1038" y="108"/>
                        <a:pt x="1109" y="108"/>
                        <a:pt x="1182" y="67"/>
                      </a:cubicBezTo>
                      <a:cubicBezTo>
                        <a:pt x="1285" y="10"/>
                        <a:pt x="1385" y="15"/>
                        <a:pt x="1482" y="80"/>
                      </a:cubicBezTo>
                      <a:cubicBezTo>
                        <a:pt x="1512" y="101"/>
                        <a:pt x="1544" y="118"/>
                        <a:pt x="1581" y="119"/>
                      </a:cubicBezTo>
                      <a:cubicBezTo>
                        <a:pt x="1585" y="120"/>
                        <a:pt x="1588" y="121"/>
                        <a:pt x="1592" y="121"/>
                      </a:cubicBezTo>
                      <a:cubicBezTo>
                        <a:pt x="1609" y="124"/>
                        <a:pt x="1618" y="135"/>
                        <a:pt x="1617" y="152"/>
                      </a:cubicBezTo>
                      <a:cubicBezTo>
                        <a:pt x="1616" y="168"/>
                        <a:pt x="1604" y="176"/>
                        <a:pt x="1587" y="177"/>
                      </a:cubicBezTo>
                      <a:cubicBezTo>
                        <a:pt x="1537" y="179"/>
                        <a:pt x="1490" y="169"/>
                        <a:pt x="1447" y="144"/>
                      </a:cubicBezTo>
                      <a:cubicBezTo>
                        <a:pt x="1403" y="119"/>
                        <a:pt x="1358" y="110"/>
                        <a:pt x="1308" y="117"/>
                      </a:cubicBezTo>
                      <a:cubicBezTo>
                        <a:pt x="1274" y="122"/>
                        <a:pt x="1245" y="139"/>
                        <a:pt x="1217" y="157"/>
                      </a:cubicBezTo>
                      <a:cubicBezTo>
                        <a:pt x="1132" y="209"/>
                        <a:pt x="1043" y="215"/>
                        <a:pt x="951" y="176"/>
                      </a:cubicBezTo>
                      <a:cubicBezTo>
                        <a:pt x="932" y="168"/>
                        <a:pt x="915" y="156"/>
                        <a:pt x="896" y="147"/>
                      </a:cubicBezTo>
                      <a:cubicBezTo>
                        <a:pt x="838" y="119"/>
                        <a:pt x="781" y="120"/>
                        <a:pt x="723" y="148"/>
                      </a:cubicBezTo>
                      <a:cubicBezTo>
                        <a:pt x="691" y="164"/>
                        <a:pt x="659" y="183"/>
                        <a:pt x="624" y="192"/>
                      </a:cubicBezTo>
                      <a:cubicBezTo>
                        <a:pt x="548" y="212"/>
                        <a:pt x="474" y="200"/>
                        <a:pt x="406" y="158"/>
                      </a:cubicBezTo>
                      <a:cubicBezTo>
                        <a:pt x="375" y="138"/>
                        <a:pt x="343" y="120"/>
                        <a:pt x="305" y="117"/>
                      </a:cubicBezTo>
                      <a:cubicBezTo>
                        <a:pt x="263" y="112"/>
                        <a:pt x="224" y="117"/>
                        <a:pt x="188" y="138"/>
                      </a:cubicBezTo>
                      <a:cubicBezTo>
                        <a:pt x="140" y="164"/>
                        <a:pt x="90" y="180"/>
                        <a:pt x="34" y="177"/>
                      </a:cubicBezTo>
                      <a:cubicBezTo>
                        <a:pt x="16" y="176"/>
                        <a:pt x="3" y="170"/>
                        <a:pt x="2" y="152"/>
                      </a:cubicBezTo>
                      <a:cubicBezTo>
                        <a:pt x="0" y="134"/>
                        <a:pt x="11" y="123"/>
                        <a:pt x="30" y="122"/>
                      </a:cubicBezTo>
                      <a:cubicBezTo>
                        <a:pt x="75" y="118"/>
                        <a:pt x="113" y="99"/>
                        <a:pt x="150" y="74"/>
                      </a:cubicBezTo>
                      <a:cubicBezTo>
                        <a:pt x="196" y="42"/>
                        <a:pt x="248" y="28"/>
                        <a:pt x="314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57" name="Freeform 1281"/>
              <p:cNvSpPr>
                <a:spLocks/>
              </p:cNvSpPr>
              <p:nvPr/>
            </p:nvSpPr>
            <p:spPr bwMode="auto">
              <a:xfrm>
                <a:off x="12718698" y="897513"/>
                <a:ext cx="269157" cy="350330"/>
              </a:xfrm>
              <a:custGeom>
                <a:avLst/>
                <a:gdLst>
                  <a:gd name="T0" fmla="*/ 280 w 281"/>
                  <a:gd name="T1" fmla="*/ 228 h 364"/>
                  <a:gd name="T2" fmla="*/ 138 w 281"/>
                  <a:gd name="T3" fmla="*/ 0 h 364"/>
                  <a:gd name="T4" fmla="*/ 13 w 281"/>
                  <a:gd name="T5" fmla="*/ 179 h 364"/>
                  <a:gd name="T6" fmla="*/ 1 w 281"/>
                  <a:gd name="T7" fmla="*/ 216 h 364"/>
                  <a:gd name="T8" fmla="*/ 0 w 281"/>
                  <a:gd name="T9" fmla="*/ 223 h 364"/>
                  <a:gd name="T10" fmla="*/ 0 w 281"/>
                  <a:gd name="T11" fmla="*/ 227 h 364"/>
                  <a:gd name="T12" fmla="*/ 0 w 281"/>
                  <a:gd name="T13" fmla="*/ 234 h 364"/>
                  <a:gd name="T14" fmla="*/ 140 w 281"/>
                  <a:gd name="T15" fmla="*/ 364 h 364"/>
                  <a:gd name="T16" fmla="*/ 281 w 281"/>
                  <a:gd name="T17" fmla="*/ 234 h 364"/>
                  <a:gd name="T18" fmla="*/ 280 w 281"/>
                  <a:gd name="T19" fmla="*/ 22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" h="364">
                    <a:moveTo>
                      <a:pt x="280" y="228"/>
                    </a:moveTo>
                    <a:cubicBezTo>
                      <a:pt x="281" y="127"/>
                      <a:pt x="138" y="0"/>
                      <a:pt x="138" y="0"/>
                    </a:cubicBezTo>
                    <a:cubicBezTo>
                      <a:pt x="65" y="66"/>
                      <a:pt x="29" y="135"/>
                      <a:pt x="13" y="179"/>
                    </a:cubicBezTo>
                    <a:cubicBezTo>
                      <a:pt x="7" y="190"/>
                      <a:pt x="3" y="203"/>
                      <a:pt x="1" y="216"/>
                    </a:cubicBezTo>
                    <a:cubicBezTo>
                      <a:pt x="0" y="220"/>
                      <a:pt x="0" y="223"/>
                      <a:pt x="0" y="223"/>
                    </a:cubicBezTo>
                    <a:cubicBezTo>
                      <a:pt x="0" y="224"/>
                      <a:pt x="0" y="225"/>
                      <a:pt x="0" y="227"/>
                    </a:cubicBezTo>
                    <a:cubicBezTo>
                      <a:pt x="0" y="229"/>
                      <a:pt x="0" y="231"/>
                      <a:pt x="0" y="234"/>
                    </a:cubicBezTo>
                    <a:cubicBezTo>
                      <a:pt x="0" y="306"/>
                      <a:pt x="62" y="364"/>
                      <a:pt x="140" y="364"/>
                    </a:cubicBezTo>
                    <a:cubicBezTo>
                      <a:pt x="218" y="364"/>
                      <a:pt x="281" y="306"/>
                      <a:pt x="281" y="234"/>
                    </a:cubicBezTo>
                    <a:cubicBezTo>
                      <a:pt x="281" y="232"/>
                      <a:pt x="280" y="230"/>
                      <a:pt x="280" y="2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6278783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3584" y="134565"/>
            <a:ext cx="379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Государственный земельный надзор</a:t>
            </a:r>
            <a:endParaRPr lang="ru-RU" dirty="0"/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" y="569345"/>
            <a:ext cx="89973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/>
              <a:t>Наиболее частыми нарушениями, выявленными при осуществлении государственного земельного надзора в 1 квартале 2017 года, являются правонарушения, предусмотренные ч. 2 ст. 8.6 КоАП РФ, выражающиеся  в уничтожении плодородного слоя почвы, а равно порчи земель в результате нарушения правил обращения с пестицидами и </a:t>
            </a:r>
            <a:r>
              <a:rPr lang="ru-RU" sz="1100" b="1" dirty="0" err="1" smtClean="0"/>
              <a:t>агрохимикатами</a:t>
            </a:r>
            <a:r>
              <a:rPr lang="ru-RU" sz="1100" b="1" dirty="0" smtClean="0"/>
              <a:t> или иными опасными для здоровья людей и окружающей среды веществами и отходами производства и потребления. 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2549104" y="3040812"/>
            <a:ext cx="3743868" cy="2587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3298" y="1414732"/>
            <a:ext cx="363172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/>
              <a:t>По результатам анализа материалов дел установлено, что указанное правонарушение зачастую происходит в следствие:</a:t>
            </a:r>
          </a:p>
          <a:p>
            <a:endParaRPr lang="ru-RU" dirty="0"/>
          </a:p>
        </p:txBody>
      </p:sp>
      <p:sp>
        <p:nvSpPr>
          <p:cNvPr id="38" name="Прямоугольник с одним вырезанным углом 37"/>
          <p:cNvSpPr/>
          <p:nvPr/>
        </p:nvSpPr>
        <p:spPr>
          <a:xfrm>
            <a:off x="327804" y="2087593"/>
            <a:ext cx="3416061" cy="491706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Несанкционированного размещения отходов производства и потребления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с одним вырезанным углом 38"/>
          <p:cNvSpPr/>
          <p:nvPr/>
        </p:nvSpPr>
        <p:spPr>
          <a:xfrm>
            <a:off x="359434" y="2714445"/>
            <a:ext cx="3416061" cy="491706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Аварийных ситуаций, приводящих к загрязнению окружающей среды нефтепродуктами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с одним вырезанным углом 39"/>
          <p:cNvSpPr/>
          <p:nvPr/>
        </p:nvSpPr>
        <p:spPr>
          <a:xfrm>
            <a:off x="368060" y="3464943"/>
            <a:ext cx="3416061" cy="491706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Сбросов неочищенных сточных вод на рельеф местности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7275" y="1319842"/>
            <a:ext cx="4149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/>
              <a:t>Для максимально эффективной работы по предотвращению возникновения вышеуказанных причин нарушения требований природоохранного законодательства необходимо:</a:t>
            </a:r>
          </a:p>
          <a:p>
            <a:endParaRPr lang="ru-RU" sz="1100" dirty="0"/>
          </a:p>
        </p:txBody>
      </p:sp>
      <p:sp>
        <p:nvSpPr>
          <p:cNvPr id="42" name="Прямоугольник с одним вырезанным углом 41"/>
          <p:cNvSpPr/>
          <p:nvPr/>
        </p:nvSpPr>
        <p:spPr>
          <a:xfrm>
            <a:off x="4689893" y="1938068"/>
            <a:ext cx="4255699" cy="667109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dirty="0" smtClean="0">
                <a:solidFill>
                  <a:schemeClr val="tx1"/>
                </a:solidFill>
              </a:rPr>
              <a:t>Разработка и внедрение системы переработки и хранения отходов производства и потребления, включающей в себя строительство новых и модернизацию уже действующих мусороперерабатывающих заводов и ввод в эксплуатацию новых объектов размещения твердых коммунальных отходов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с одним вырезанным углом 42"/>
          <p:cNvSpPr/>
          <p:nvPr/>
        </p:nvSpPr>
        <p:spPr>
          <a:xfrm>
            <a:off x="4687017" y="2944484"/>
            <a:ext cx="4258575" cy="782127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dirty="0" smtClean="0">
                <a:solidFill>
                  <a:schemeClr val="tx1"/>
                </a:solidFill>
              </a:rPr>
              <a:t>С целью снижения аварийных случаев </a:t>
            </a:r>
            <a:r>
              <a:rPr lang="ru-RU" sz="900" dirty="0" err="1" smtClean="0">
                <a:solidFill>
                  <a:schemeClr val="tx1"/>
                </a:solidFill>
              </a:rPr>
              <a:t>нефтеразливов</a:t>
            </a:r>
            <a:r>
              <a:rPr lang="ru-RU" sz="900" dirty="0" smtClean="0">
                <a:solidFill>
                  <a:schemeClr val="tx1"/>
                </a:solidFill>
              </a:rPr>
              <a:t> требуется обновление устаревшего трубопроводного парка, а также усиление контроля со стороны юридического лица, индивидуального предпринимателя за вверенными ему объектами инфраструктуры, для предотвращения несанкционированных врезок со стороны третьих лиц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с одним вырезанным углом 43"/>
          <p:cNvSpPr/>
          <p:nvPr/>
        </p:nvSpPr>
        <p:spPr>
          <a:xfrm>
            <a:off x="4718649" y="3915675"/>
            <a:ext cx="4218317" cy="742590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dirty="0" smtClean="0">
                <a:solidFill>
                  <a:schemeClr val="tx1"/>
                </a:solidFill>
              </a:rPr>
              <a:t>Для предотвращения загрязнения земель сбросами с предприятий необходима модернизация систем водоочистки сточных вод, а так же (на предприятиях, территориально удаленных от водных объектов) разработать и внедрить систему водоотведения</a:t>
            </a:r>
            <a:endParaRPr lang="ru-RU" sz="900" dirty="0">
              <a:solidFill>
                <a:schemeClr val="tx1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 bwMode="auto">
          <a:xfrm>
            <a:off x="149842" y="4180332"/>
            <a:ext cx="611839" cy="683535"/>
            <a:chOff x="7593013" y="5494337"/>
            <a:chExt cx="438150" cy="549276"/>
          </a:xfrm>
          <a:solidFill>
            <a:srgbClr val="259B85"/>
          </a:solidFill>
        </p:grpSpPr>
        <p:sp>
          <p:nvSpPr>
            <p:cNvPr id="46" name="Freeform 1285"/>
            <p:cNvSpPr>
              <a:spLocks noEditPoints="1"/>
            </p:cNvSpPr>
            <p:nvPr/>
          </p:nvSpPr>
          <p:spPr bwMode="auto">
            <a:xfrm>
              <a:off x="7593013" y="5494337"/>
              <a:ext cx="282575" cy="282575"/>
            </a:xfrm>
            <a:custGeom>
              <a:avLst/>
              <a:gdLst>
                <a:gd name="T0" fmla="*/ 646 w 786"/>
                <a:gd name="T1" fmla="*/ 140 h 787"/>
                <a:gd name="T2" fmla="*/ 140 w 786"/>
                <a:gd name="T3" fmla="*/ 140 h 787"/>
                <a:gd name="T4" fmla="*/ 140 w 786"/>
                <a:gd name="T5" fmla="*/ 647 h 787"/>
                <a:gd name="T6" fmla="*/ 646 w 786"/>
                <a:gd name="T7" fmla="*/ 647 h 787"/>
                <a:gd name="T8" fmla="*/ 646 w 786"/>
                <a:gd name="T9" fmla="*/ 140 h 787"/>
                <a:gd name="T10" fmla="*/ 543 w 786"/>
                <a:gd name="T11" fmla="*/ 482 h 787"/>
                <a:gd name="T12" fmla="*/ 543 w 786"/>
                <a:gd name="T13" fmla="*/ 482 h 787"/>
                <a:gd name="T14" fmla="*/ 514 w 786"/>
                <a:gd name="T15" fmla="*/ 524 h 787"/>
                <a:gd name="T16" fmla="*/ 489 w 786"/>
                <a:gd name="T17" fmla="*/ 560 h 787"/>
                <a:gd name="T18" fmla="*/ 443 w 786"/>
                <a:gd name="T19" fmla="*/ 627 h 787"/>
                <a:gd name="T20" fmla="*/ 416 w 786"/>
                <a:gd name="T21" fmla="*/ 648 h 787"/>
                <a:gd name="T22" fmla="*/ 385 w 786"/>
                <a:gd name="T23" fmla="*/ 656 h 787"/>
                <a:gd name="T24" fmla="*/ 355 w 786"/>
                <a:gd name="T25" fmla="*/ 656 h 787"/>
                <a:gd name="T26" fmla="*/ 325 w 786"/>
                <a:gd name="T27" fmla="*/ 648 h 787"/>
                <a:gd name="T28" fmla="*/ 298 w 786"/>
                <a:gd name="T29" fmla="*/ 627 h 787"/>
                <a:gd name="T30" fmla="*/ 256 w 786"/>
                <a:gd name="T31" fmla="*/ 567 h 787"/>
                <a:gd name="T32" fmla="*/ 231 w 786"/>
                <a:gd name="T33" fmla="*/ 531 h 787"/>
                <a:gd name="T34" fmla="*/ 108 w 786"/>
                <a:gd name="T35" fmla="*/ 353 h 787"/>
                <a:gd name="T36" fmla="*/ 103 w 786"/>
                <a:gd name="T37" fmla="*/ 327 h 787"/>
                <a:gd name="T38" fmla="*/ 117 w 786"/>
                <a:gd name="T39" fmla="*/ 305 h 787"/>
                <a:gd name="T40" fmla="*/ 146 w 786"/>
                <a:gd name="T41" fmla="*/ 285 h 787"/>
                <a:gd name="T42" fmla="*/ 195 w 786"/>
                <a:gd name="T43" fmla="*/ 294 h 787"/>
                <a:gd name="T44" fmla="*/ 317 w 786"/>
                <a:gd name="T45" fmla="*/ 471 h 787"/>
                <a:gd name="T46" fmla="*/ 318 w 786"/>
                <a:gd name="T47" fmla="*/ 471 h 787"/>
                <a:gd name="T48" fmla="*/ 353 w 786"/>
                <a:gd name="T49" fmla="*/ 523 h 787"/>
                <a:gd name="T50" fmla="*/ 371 w 786"/>
                <a:gd name="T51" fmla="*/ 529 h 787"/>
                <a:gd name="T52" fmla="*/ 386 w 786"/>
                <a:gd name="T53" fmla="*/ 525 h 787"/>
                <a:gd name="T54" fmla="*/ 397 w 786"/>
                <a:gd name="T55" fmla="*/ 509 h 787"/>
                <a:gd name="T56" fmla="*/ 397 w 786"/>
                <a:gd name="T57" fmla="*/ 509 h 787"/>
                <a:gd name="T58" fmla="*/ 397 w 786"/>
                <a:gd name="T59" fmla="*/ 509 h 787"/>
                <a:gd name="T60" fmla="*/ 457 w 786"/>
                <a:gd name="T61" fmla="*/ 423 h 787"/>
                <a:gd name="T62" fmla="*/ 457 w 786"/>
                <a:gd name="T63" fmla="*/ 423 h 787"/>
                <a:gd name="T64" fmla="*/ 580 w 786"/>
                <a:gd name="T65" fmla="*/ 245 h 787"/>
                <a:gd name="T66" fmla="*/ 628 w 786"/>
                <a:gd name="T67" fmla="*/ 236 h 787"/>
                <a:gd name="T68" fmla="*/ 657 w 786"/>
                <a:gd name="T69" fmla="*/ 256 h 787"/>
                <a:gd name="T70" fmla="*/ 671 w 786"/>
                <a:gd name="T71" fmla="*/ 279 h 787"/>
                <a:gd name="T72" fmla="*/ 666 w 786"/>
                <a:gd name="T73" fmla="*/ 305 h 787"/>
                <a:gd name="T74" fmla="*/ 543 w 786"/>
                <a:gd name="T75" fmla="*/ 48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787">
                  <a:moveTo>
                    <a:pt x="646" y="140"/>
                  </a:moveTo>
                  <a:cubicBezTo>
                    <a:pt x="506" y="1"/>
                    <a:pt x="280" y="0"/>
                    <a:pt x="140" y="140"/>
                  </a:cubicBezTo>
                  <a:cubicBezTo>
                    <a:pt x="0" y="280"/>
                    <a:pt x="0" y="507"/>
                    <a:pt x="140" y="647"/>
                  </a:cubicBezTo>
                  <a:cubicBezTo>
                    <a:pt x="280" y="787"/>
                    <a:pt x="506" y="787"/>
                    <a:pt x="646" y="647"/>
                  </a:cubicBezTo>
                  <a:cubicBezTo>
                    <a:pt x="786" y="507"/>
                    <a:pt x="786" y="280"/>
                    <a:pt x="646" y="140"/>
                  </a:cubicBezTo>
                  <a:close/>
                  <a:moveTo>
                    <a:pt x="543" y="482"/>
                  </a:moveTo>
                  <a:lnTo>
                    <a:pt x="543" y="482"/>
                  </a:lnTo>
                  <a:lnTo>
                    <a:pt x="514" y="524"/>
                  </a:lnTo>
                  <a:lnTo>
                    <a:pt x="489" y="560"/>
                  </a:lnTo>
                  <a:lnTo>
                    <a:pt x="443" y="627"/>
                  </a:lnTo>
                  <a:cubicBezTo>
                    <a:pt x="437" y="635"/>
                    <a:pt x="428" y="642"/>
                    <a:pt x="416" y="648"/>
                  </a:cubicBezTo>
                  <a:cubicBezTo>
                    <a:pt x="406" y="653"/>
                    <a:pt x="395" y="655"/>
                    <a:pt x="385" y="656"/>
                  </a:cubicBezTo>
                  <a:lnTo>
                    <a:pt x="355" y="656"/>
                  </a:lnTo>
                  <a:cubicBezTo>
                    <a:pt x="346" y="655"/>
                    <a:pt x="335" y="653"/>
                    <a:pt x="325" y="648"/>
                  </a:cubicBezTo>
                  <a:cubicBezTo>
                    <a:pt x="313" y="642"/>
                    <a:pt x="304" y="635"/>
                    <a:pt x="298" y="627"/>
                  </a:cubicBezTo>
                  <a:lnTo>
                    <a:pt x="256" y="567"/>
                  </a:lnTo>
                  <a:lnTo>
                    <a:pt x="231" y="531"/>
                  </a:lnTo>
                  <a:lnTo>
                    <a:pt x="108" y="353"/>
                  </a:lnTo>
                  <a:cubicBezTo>
                    <a:pt x="103" y="346"/>
                    <a:pt x="101" y="336"/>
                    <a:pt x="103" y="327"/>
                  </a:cubicBezTo>
                  <a:cubicBezTo>
                    <a:pt x="105" y="318"/>
                    <a:pt x="110" y="310"/>
                    <a:pt x="117" y="305"/>
                  </a:cubicBezTo>
                  <a:lnTo>
                    <a:pt x="146" y="285"/>
                  </a:lnTo>
                  <a:cubicBezTo>
                    <a:pt x="162" y="274"/>
                    <a:pt x="184" y="278"/>
                    <a:pt x="195" y="294"/>
                  </a:cubicBezTo>
                  <a:lnTo>
                    <a:pt x="317" y="471"/>
                  </a:lnTo>
                  <a:lnTo>
                    <a:pt x="318" y="471"/>
                  </a:lnTo>
                  <a:lnTo>
                    <a:pt x="353" y="523"/>
                  </a:lnTo>
                  <a:cubicBezTo>
                    <a:pt x="356" y="525"/>
                    <a:pt x="361" y="528"/>
                    <a:pt x="371" y="529"/>
                  </a:cubicBezTo>
                  <a:cubicBezTo>
                    <a:pt x="379" y="528"/>
                    <a:pt x="384" y="526"/>
                    <a:pt x="386" y="525"/>
                  </a:cubicBezTo>
                  <a:lnTo>
                    <a:pt x="397" y="509"/>
                  </a:lnTo>
                  <a:lnTo>
                    <a:pt x="397" y="509"/>
                  </a:lnTo>
                  <a:lnTo>
                    <a:pt x="397" y="509"/>
                  </a:lnTo>
                  <a:lnTo>
                    <a:pt x="457" y="423"/>
                  </a:lnTo>
                  <a:lnTo>
                    <a:pt x="457" y="423"/>
                  </a:lnTo>
                  <a:lnTo>
                    <a:pt x="580" y="245"/>
                  </a:lnTo>
                  <a:cubicBezTo>
                    <a:pt x="591" y="229"/>
                    <a:pt x="612" y="225"/>
                    <a:pt x="628" y="236"/>
                  </a:cubicBezTo>
                  <a:lnTo>
                    <a:pt x="657" y="256"/>
                  </a:lnTo>
                  <a:cubicBezTo>
                    <a:pt x="665" y="261"/>
                    <a:pt x="670" y="270"/>
                    <a:pt x="671" y="279"/>
                  </a:cubicBezTo>
                  <a:cubicBezTo>
                    <a:pt x="673" y="288"/>
                    <a:pt x="671" y="297"/>
                    <a:pt x="666" y="305"/>
                  </a:cubicBezTo>
                  <a:lnTo>
                    <a:pt x="543" y="48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1288"/>
            <p:cNvSpPr>
              <a:spLocks noEditPoints="1"/>
            </p:cNvSpPr>
            <p:nvPr/>
          </p:nvSpPr>
          <p:spPr bwMode="auto">
            <a:xfrm>
              <a:off x="7645400" y="5540375"/>
              <a:ext cx="385763" cy="503238"/>
            </a:xfrm>
            <a:custGeom>
              <a:avLst/>
              <a:gdLst>
                <a:gd name="T0" fmla="*/ 973 w 1069"/>
                <a:gd name="T1" fmla="*/ 0 h 1396"/>
                <a:gd name="T2" fmla="*/ 531 w 1069"/>
                <a:gd name="T3" fmla="*/ 0 h 1396"/>
                <a:gd name="T4" fmla="*/ 637 w 1069"/>
                <a:gd name="T5" fmla="*/ 268 h 1396"/>
                <a:gd name="T6" fmla="*/ 246 w 1069"/>
                <a:gd name="T7" fmla="*/ 659 h 1396"/>
                <a:gd name="T8" fmla="*/ 0 w 1069"/>
                <a:gd name="T9" fmla="*/ 572 h 1396"/>
                <a:gd name="T10" fmla="*/ 0 w 1069"/>
                <a:gd name="T11" fmla="*/ 1099 h 1396"/>
                <a:gd name="T12" fmla="*/ 0 w 1069"/>
                <a:gd name="T13" fmla="*/ 1241 h 1396"/>
                <a:gd name="T14" fmla="*/ 0 w 1069"/>
                <a:gd name="T15" fmla="*/ 1299 h 1396"/>
                <a:gd name="T16" fmla="*/ 96 w 1069"/>
                <a:gd name="T17" fmla="*/ 1396 h 1396"/>
                <a:gd name="T18" fmla="*/ 973 w 1069"/>
                <a:gd name="T19" fmla="*/ 1396 h 1396"/>
                <a:gd name="T20" fmla="*/ 1068 w 1069"/>
                <a:gd name="T21" fmla="*/ 1306 h 1396"/>
                <a:gd name="T22" fmla="*/ 1068 w 1069"/>
                <a:gd name="T23" fmla="*/ 1276 h 1396"/>
                <a:gd name="T24" fmla="*/ 1069 w 1069"/>
                <a:gd name="T25" fmla="*/ 1276 h 1396"/>
                <a:gd name="T26" fmla="*/ 1069 w 1069"/>
                <a:gd name="T27" fmla="*/ 1273 h 1396"/>
                <a:gd name="T28" fmla="*/ 1069 w 1069"/>
                <a:gd name="T29" fmla="*/ 1245 h 1396"/>
                <a:gd name="T30" fmla="*/ 1069 w 1069"/>
                <a:gd name="T31" fmla="*/ 493 h 1396"/>
                <a:gd name="T32" fmla="*/ 1069 w 1069"/>
                <a:gd name="T33" fmla="*/ 463 h 1396"/>
                <a:gd name="T34" fmla="*/ 1069 w 1069"/>
                <a:gd name="T35" fmla="*/ 441 h 1396"/>
                <a:gd name="T36" fmla="*/ 1069 w 1069"/>
                <a:gd name="T37" fmla="*/ 397 h 1396"/>
                <a:gd name="T38" fmla="*/ 1069 w 1069"/>
                <a:gd name="T39" fmla="*/ 97 h 1396"/>
                <a:gd name="T40" fmla="*/ 973 w 1069"/>
                <a:gd name="T41" fmla="*/ 0 h 1396"/>
                <a:gd name="T42" fmla="*/ 737 w 1069"/>
                <a:gd name="T43" fmla="*/ 198 h 1396"/>
                <a:gd name="T44" fmla="*/ 737 w 1069"/>
                <a:gd name="T45" fmla="*/ 198 h 1396"/>
                <a:gd name="T46" fmla="*/ 938 w 1069"/>
                <a:gd name="T47" fmla="*/ 198 h 1396"/>
                <a:gd name="T48" fmla="*/ 938 w 1069"/>
                <a:gd name="T49" fmla="*/ 260 h 1396"/>
                <a:gd name="T50" fmla="*/ 737 w 1069"/>
                <a:gd name="T51" fmla="*/ 260 h 1396"/>
                <a:gd name="T52" fmla="*/ 737 w 1069"/>
                <a:gd name="T53" fmla="*/ 198 h 1396"/>
                <a:gd name="T54" fmla="*/ 737 w 1069"/>
                <a:gd name="T55" fmla="*/ 375 h 1396"/>
                <a:gd name="T56" fmla="*/ 737 w 1069"/>
                <a:gd name="T57" fmla="*/ 375 h 1396"/>
                <a:gd name="T58" fmla="*/ 938 w 1069"/>
                <a:gd name="T59" fmla="*/ 375 h 1396"/>
                <a:gd name="T60" fmla="*/ 938 w 1069"/>
                <a:gd name="T61" fmla="*/ 436 h 1396"/>
                <a:gd name="T62" fmla="*/ 737 w 1069"/>
                <a:gd name="T63" fmla="*/ 436 h 1396"/>
                <a:gd name="T64" fmla="*/ 737 w 1069"/>
                <a:gd name="T65" fmla="*/ 375 h 1396"/>
                <a:gd name="T66" fmla="*/ 664 w 1069"/>
                <a:gd name="T67" fmla="*/ 1189 h 1396"/>
                <a:gd name="T68" fmla="*/ 664 w 1069"/>
                <a:gd name="T69" fmla="*/ 1189 h 1396"/>
                <a:gd name="T70" fmla="*/ 116 w 1069"/>
                <a:gd name="T71" fmla="*/ 1189 h 1396"/>
                <a:gd name="T72" fmla="*/ 116 w 1069"/>
                <a:gd name="T73" fmla="*/ 1127 h 1396"/>
                <a:gd name="T74" fmla="*/ 664 w 1069"/>
                <a:gd name="T75" fmla="*/ 1127 h 1396"/>
                <a:gd name="T76" fmla="*/ 664 w 1069"/>
                <a:gd name="T77" fmla="*/ 1189 h 1396"/>
                <a:gd name="T78" fmla="*/ 664 w 1069"/>
                <a:gd name="T79" fmla="*/ 1007 h 1396"/>
                <a:gd name="T80" fmla="*/ 664 w 1069"/>
                <a:gd name="T81" fmla="*/ 1007 h 1396"/>
                <a:gd name="T82" fmla="*/ 116 w 1069"/>
                <a:gd name="T83" fmla="*/ 1007 h 1396"/>
                <a:gd name="T84" fmla="*/ 116 w 1069"/>
                <a:gd name="T85" fmla="*/ 945 h 1396"/>
                <a:gd name="T86" fmla="*/ 664 w 1069"/>
                <a:gd name="T87" fmla="*/ 945 h 1396"/>
                <a:gd name="T88" fmla="*/ 664 w 1069"/>
                <a:gd name="T89" fmla="*/ 1007 h 1396"/>
                <a:gd name="T90" fmla="*/ 664 w 1069"/>
                <a:gd name="T91" fmla="*/ 824 h 1396"/>
                <a:gd name="T92" fmla="*/ 664 w 1069"/>
                <a:gd name="T93" fmla="*/ 824 h 1396"/>
                <a:gd name="T94" fmla="*/ 116 w 1069"/>
                <a:gd name="T95" fmla="*/ 824 h 1396"/>
                <a:gd name="T96" fmla="*/ 116 w 1069"/>
                <a:gd name="T97" fmla="*/ 763 h 1396"/>
                <a:gd name="T98" fmla="*/ 664 w 1069"/>
                <a:gd name="T99" fmla="*/ 763 h 1396"/>
                <a:gd name="T100" fmla="*/ 664 w 1069"/>
                <a:gd name="T101" fmla="*/ 82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9" h="1396">
                  <a:moveTo>
                    <a:pt x="973" y="0"/>
                  </a:moveTo>
                  <a:lnTo>
                    <a:pt x="531" y="0"/>
                  </a:lnTo>
                  <a:cubicBezTo>
                    <a:pt x="597" y="70"/>
                    <a:pt x="637" y="164"/>
                    <a:pt x="637" y="268"/>
                  </a:cubicBezTo>
                  <a:cubicBezTo>
                    <a:pt x="637" y="484"/>
                    <a:pt x="462" y="659"/>
                    <a:pt x="246" y="659"/>
                  </a:cubicBezTo>
                  <a:cubicBezTo>
                    <a:pt x="153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3" y="1396"/>
                    <a:pt x="96" y="1396"/>
                  </a:cubicBezTo>
                  <a:lnTo>
                    <a:pt x="973" y="1396"/>
                  </a:lnTo>
                  <a:cubicBezTo>
                    <a:pt x="1023" y="1396"/>
                    <a:pt x="1064" y="1356"/>
                    <a:pt x="1068" y="1306"/>
                  </a:cubicBezTo>
                  <a:lnTo>
                    <a:pt x="1068" y="1276"/>
                  </a:lnTo>
                  <a:lnTo>
                    <a:pt x="1069" y="1276"/>
                  </a:lnTo>
                  <a:lnTo>
                    <a:pt x="1069" y="1273"/>
                  </a:lnTo>
                  <a:lnTo>
                    <a:pt x="1069" y="1245"/>
                  </a:lnTo>
                  <a:lnTo>
                    <a:pt x="1069" y="493"/>
                  </a:lnTo>
                  <a:lnTo>
                    <a:pt x="1069" y="463"/>
                  </a:lnTo>
                  <a:lnTo>
                    <a:pt x="1069" y="441"/>
                  </a:lnTo>
                  <a:lnTo>
                    <a:pt x="1069" y="397"/>
                  </a:lnTo>
                  <a:lnTo>
                    <a:pt x="1069" y="97"/>
                  </a:lnTo>
                  <a:cubicBezTo>
                    <a:pt x="1069" y="44"/>
                    <a:pt x="1026" y="0"/>
                    <a:pt x="973" y="0"/>
                  </a:cubicBezTo>
                  <a:close/>
                  <a:moveTo>
                    <a:pt x="737" y="198"/>
                  </a:moveTo>
                  <a:lnTo>
                    <a:pt x="737" y="198"/>
                  </a:lnTo>
                  <a:lnTo>
                    <a:pt x="938" y="198"/>
                  </a:lnTo>
                  <a:lnTo>
                    <a:pt x="938" y="260"/>
                  </a:lnTo>
                  <a:lnTo>
                    <a:pt x="737" y="260"/>
                  </a:lnTo>
                  <a:lnTo>
                    <a:pt x="737" y="198"/>
                  </a:lnTo>
                  <a:close/>
                  <a:moveTo>
                    <a:pt x="737" y="375"/>
                  </a:moveTo>
                  <a:lnTo>
                    <a:pt x="737" y="375"/>
                  </a:lnTo>
                  <a:lnTo>
                    <a:pt x="938" y="375"/>
                  </a:lnTo>
                  <a:lnTo>
                    <a:pt x="938" y="436"/>
                  </a:lnTo>
                  <a:lnTo>
                    <a:pt x="737" y="436"/>
                  </a:lnTo>
                  <a:lnTo>
                    <a:pt x="737" y="375"/>
                  </a:lnTo>
                  <a:close/>
                  <a:moveTo>
                    <a:pt x="664" y="1189"/>
                  </a:moveTo>
                  <a:lnTo>
                    <a:pt x="664" y="1189"/>
                  </a:lnTo>
                  <a:lnTo>
                    <a:pt x="116" y="1189"/>
                  </a:lnTo>
                  <a:lnTo>
                    <a:pt x="116" y="1127"/>
                  </a:lnTo>
                  <a:lnTo>
                    <a:pt x="664" y="1127"/>
                  </a:lnTo>
                  <a:lnTo>
                    <a:pt x="664" y="1189"/>
                  </a:lnTo>
                  <a:close/>
                  <a:moveTo>
                    <a:pt x="664" y="1007"/>
                  </a:moveTo>
                  <a:lnTo>
                    <a:pt x="664" y="1007"/>
                  </a:lnTo>
                  <a:lnTo>
                    <a:pt x="116" y="1007"/>
                  </a:lnTo>
                  <a:lnTo>
                    <a:pt x="116" y="945"/>
                  </a:lnTo>
                  <a:lnTo>
                    <a:pt x="664" y="945"/>
                  </a:lnTo>
                  <a:lnTo>
                    <a:pt x="664" y="1007"/>
                  </a:lnTo>
                  <a:close/>
                  <a:moveTo>
                    <a:pt x="664" y="824"/>
                  </a:moveTo>
                  <a:lnTo>
                    <a:pt x="664" y="824"/>
                  </a:lnTo>
                  <a:lnTo>
                    <a:pt x="116" y="824"/>
                  </a:lnTo>
                  <a:lnTo>
                    <a:pt x="116" y="763"/>
                  </a:lnTo>
                  <a:lnTo>
                    <a:pt x="664" y="763"/>
                  </a:lnTo>
                  <a:lnTo>
                    <a:pt x="664" y="82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703913" y="4205580"/>
            <a:ext cx="554416" cy="676859"/>
            <a:chOff x="295275" y="4060825"/>
            <a:chExt cx="430213" cy="498475"/>
          </a:xfrm>
        </p:grpSpPr>
        <p:sp>
          <p:nvSpPr>
            <p:cNvPr id="49" name="Овал 48"/>
            <p:cNvSpPr/>
            <p:nvPr/>
          </p:nvSpPr>
          <p:spPr>
            <a:xfrm>
              <a:off x="295275" y="4060825"/>
              <a:ext cx="261938" cy="241300"/>
            </a:xfrm>
            <a:prstGeom prst="ellipse">
              <a:avLst/>
            </a:prstGeom>
            <a:solidFill>
              <a:srgbClr val="259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Freeform 1287"/>
            <p:cNvSpPr>
              <a:spLocks noEditPoints="1"/>
            </p:cNvSpPr>
            <p:nvPr/>
          </p:nvSpPr>
          <p:spPr bwMode="auto">
            <a:xfrm>
              <a:off x="341313" y="4092575"/>
              <a:ext cx="384175" cy="466725"/>
            </a:xfrm>
            <a:custGeom>
              <a:avLst/>
              <a:gdLst>
                <a:gd name="T0" fmla="*/ 229558 w 1068"/>
                <a:gd name="T1" fmla="*/ 89598 h 1396"/>
                <a:gd name="T2" fmla="*/ 0 w 1068"/>
                <a:gd name="T3" fmla="*/ 367417 h 1396"/>
                <a:gd name="T4" fmla="*/ 34289 w 1068"/>
                <a:gd name="T5" fmla="*/ 466710 h 1396"/>
                <a:gd name="T6" fmla="*/ 385485 w 1068"/>
                <a:gd name="T7" fmla="*/ 426592 h 1396"/>
                <a:gd name="T8" fmla="*/ 385485 w 1068"/>
                <a:gd name="T9" fmla="*/ 416228 h 1396"/>
                <a:gd name="T10" fmla="*/ 385485 w 1068"/>
                <a:gd name="T11" fmla="*/ 147435 h 1396"/>
                <a:gd name="T12" fmla="*/ 350835 w 1068"/>
                <a:gd name="T13" fmla="*/ 0 h 1396"/>
                <a:gd name="T14" fmla="*/ 302469 w 1068"/>
                <a:gd name="T15" fmla="*/ 277151 h 1396"/>
                <a:gd name="T16" fmla="*/ 295972 w 1068"/>
                <a:gd name="T17" fmla="*/ 278822 h 1396"/>
                <a:gd name="T18" fmla="*/ 294528 w 1068"/>
                <a:gd name="T19" fmla="*/ 282834 h 1396"/>
                <a:gd name="T20" fmla="*/ 286948 w 1068"/>
                <a:gd name="T21" fmla="*/ 280828 h 1396"/>
                <a:gd name="T22" fmla="*/ 279729 w 1068"/>
                <a:gd name="T23" fmla="*/ 282834 h 1396"/>
                <a:gd name="T24" fmla="*/ 277925 w 1068"/>
                <a:gd name="T25" fmla="*/ 278822 h 1396"/>
                <a:gd name="T26" fmla="*/ 271428 w 1068"/>
                <a:gd name="T27" fmla="*/ 277151 h 1396"/>
                <a:gd name="T28" fmla="*/ 271428 w 1068"/>
                <a:gd name="T29" fmla="*/ 272470 h 1396"/>
                <a:gd name="T30" fmla="*/ 269623 w 1068"/>
                <a:gd name="T31" fmla="*/ 267121 h 1396"/>
                <a:gd name="T32" fmla="*/ 267457 w 1068"/>
                <a:gd name="T33" fmla="*/ 263444 h 1396"/>
                <a:gd name="T34" fmla="*/ 271428 w 1068"/>
                <a:gd name="T35" fmla="*/ 259098 h 1396"/>
                <a:gd name="T36" fmla="*/ 271428 w 1068"/>
                <a:gd name="T37" fmla="*/ 254751 h 1396"/>
                <a:gd name="T38" fmla="*/ 277925 w 1068"/>
                <a:gd name="T39" fmla="*/ 253080 h 1396"/>
                <a:gd name="T40" fmla="*/ 279729 w 1068"/>
                <a:gd name="T41" fmla="*/ 249068 h 1396"/>
                <a:gd name="T42" fmla="*/ 286226 w 1068"/>
                <a:gd name="T43" fmla="*/ 250405 h 1396"/>
                <a:gd name="T44" fmla="*/ 289836 w 1068"/>
                <a:gd name="T45" fmla="*/ 247731 h 1396"/>
                <a:gd name="T46" fmla="*/ 294889 w 1068"/>
                <a:gd name="T47" fmla="*/ 252411 h 1396"/>
                <a:gd name="T48" fmla="*/ 299220 w 1068"/>
                <a:gd name="T49" fmla="*/ 251408 h 1396"/>
                <a:gd name="T50" fmla="*/ 301025 w 1068"/>
                <a:gd name="T51" fmla="*/ 258429 h 1396"/>
                <a:gd name="T52" fmla="*/ 306439 w 1068"/>
                <a:gd name="T53" fmla="*/ 263444 h 1396"/>
                <a:gd name="T54" fmla="*/ 304273 w 1068"/>
                <a:gd name="T55" fmla="*/ 267121 h 1396"/>
                <a:gd name="T56" fmla="*/ 302829 w 1068"/>
                <a:gd name="T57" fmla="*/ 272470 h 1396"/>
                <a:gd name="T58" fmla="*/ 301386 w 1068"/>
                <a:gd name="T59" fmla="*/ 275145 h 1396"/>
                <a:gd name="T60" fmla="*/ 308605 w 1068"/>
                <a:gd name="T61" fmla="*/ 277819 h 1396"/>
                <a:gd name="T62" fmla="*/ 310770 w 1068"/>
                <a:gd name="T63" fmla="*/ 274476 h 1396"/>
                <a:gd name="T64" fmla="*/ 312936 w 1068"/>
                <a:gd name="T65" fmla="*/ 267790 h 1396"/>
                <a:gd name="T66" fmla="*/ 312936 w 1068"/>
                <a:gd name="T67" fmla="*/ 263778 h 1396"/>
                <a:gd name="T68" fmla="*/ 310770 w 1068"/>
                <a:gd name="T69" fmla="*/ 257092 h 1396"/>
                <a:gd name="T70" fmla="*/ 308605 w 1068"/>
                <a:gd name="T71" fmla="*/ 253748 h 1396"/>
                <a:gd name="T72" fmla="*/ 328817 w 1068"/>
                <a:gd name="T73" fmla="*/ 251074 h 1396"/>
                <a:gd name="T74" fmla="*/ 308244 w 1068"/>
                <a:gd name="T75" fmla="*/ 278822 h 1396"/>
                <a:gd name="T76" fmla="*/ 298498 w 1068"/>
                <a:gd name="T77" fmla="*/ 213296 h 1396"/>
                <a:gd name="T78" fmla="*/ 298498 w 1068"/>
                <a:gd name="T79" fmla="*/ 246728 h 1396"/>
                <a:gd name="T80" fmla="*/ 327373 w 1068"/>
                <a:gd name="T81" fmla="*/ 125370 h 1396"/>
                <a:gd name="T82" fmla="*/ 256268 w 1068"/>
                <a:gd name="T83" fmla="*/ 125370 h 1396"/>
                <a:gd name="T84" fmla="*/ 275759 w 1068"/>
                <a:gd name="T85" fmla="*/ 212962 h 1396"/>
                <a:gd name="T86" fmla="*/ 245440 w 1068"/>
                <a:gd name="T87" fmla="*/ 212962 h 1396"/>
                <a:gd name="T88" fmla="*/ 267818 w 1068"/>
                <a:gd name="T89" fmla="*/ 251074 h 1396"/>
                <a:gd name="T90" fmla="*/ 267457 w 1068"/>
                <a:gd name="T91" fmla="*/ 256757 h 1396"/>
                <a:gd name="T92" fmla="*/ 262765 w 1068"/>
                <a:gd name="T93" fmla="*/ 258095 h 1396"/>
                <a:gd name="T94" fmla="*/ 264570 w 1068"/>
                <a:gd name="T95" fmla="*/ 265784 h 1396"/>
                <a:gd name="T96" fmla="*/ 261682 w 1068"/>
                <a:gd name="T97" fmla="*/ 268793 h 1396"/>
                <a:gd name="T98" fmla="*/ 267096 w 1068"/>
                <a:gd name="T99" fmla="*/ 274476 h 1396"/>
                <a:gd name="T100" fmla="*/ 266013 w 1068"/>
                <a:gd name="T101" fmla="*/ 278822 h 1396"/>
                <a:gd name="T102" fmla="*/ 245440 w 1068"/>
                <a:gd name="T103" fmla="*/ 251074 h 1396"/>
                <a:gd name="T104" fmla="*/ 209346 w 1068"/>
                <a:gd name="T105" fmla="*/ 254083 h 1396"/>
                <a:gd name="T106" fmla="*/ 72549 w 1068"/>
                <a:gd name="T107" fmla="*/ 254083 h 1396"/>
                <a:gd name="T108" fmla="*/ 55224 w 1068"/>
                <a:gd name="T109" fmla="*/ 429935 h 1396"/>
                <a:gd name="T110" fmla="*/ 60638 w 1068"/>
                <a:gd name="T111" fmla="*/ 319609 h 1396"/>
                <a:gd name="T112" fmla="*/ 245440 w 1068"/>
                <a:gd name="T113" fmla="*/ 408873 h 1396"/>
                <a:gd name="T114" fmla="*/ 275759 w 1068"/>
                <a:gd name="T115" fmla="*/ 408873 h 1396"/>
                <a:gd name="T116" fmla="*/ 328817 w 1068"/>
                <a:gd name="T117" fmla="*/ 284840 h 1396"/>
                <a:gd name="T118" fmla="*/ 339284 w 1068"/>
                <a:gd name="T119" fmla="*/ 429935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8"/>
                <a:gd name="T181" fmla="*/ 0 h 1396"/>
                <a:gd name="T182" fmla="*/ 1068 w 106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4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3" y="815"/>
                    <a:pt x="752" y="815"/>
                  </a:cubicBezTo>
                  <a:lnTo>
                    <a:pt x="745" y="816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cubicBezTo>
                    <a:pt x="753" y="775"/>
                    <a:pt x="755" y="774"/>
                    <a:pt x="756" y="773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4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7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3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7" y="779"/>
                    <a:pt x="849" y="783"/>
                    <a:pt x="849" y="788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7" y="811"/>
                    <a:pt x="846" y="815"/>
                  </a:cubicBez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5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2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8" y="772"/>
                  </a:lnTo>
                  <a:cubicBezTo>
                    <a:pt x="727" y="777"/>
                    <a:pt x="725" y="782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2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1"/>
                  </a:lnTo>
                  <a:lnTo>
                    <a:pt x="764" y="851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solidFill>
              <a:srgbClr val="259B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258"/>
            <p:cNvSpPr>
              <a:spLocks noEditPoints="1"/>
            </p:cNvSpPr>
            <p:nvPr/>
          </p:nvSpPr>
          <p:spPr bwMode="auto">
            <a:xfrm>
              <a:off x="346075" y="4098925"/>
              <a:ext cx="165100" cy="163513"/>
            </a:xfrm>
            <a:custGeom>
              <a:avLst/>
              <a:gdLst>
                <a:gd name="T0" fmla="*/ 61752 w 1398"/>
                <a:gd name="T1" fmla="*/ 158549 h 1505"/>
                <a:gd name="T2" fmla="*/ 95210 w 1398"/>
                <a:gd name="T3" fmla="*/ 162041 h 1505"/>
                <a:gd name="T4" fmla="*/ 114111 w 1398"/>
                <a:gd name="T5" fmla="*/ 157021 h 1505"/>
                <a:gd name="T6" fmla="*/ 122447 w 1398"/>
                <a:gd name="T7" fmla="*/ 140763 h 1505"/>
                <a:gd name="T8" fmla="*/ 107889 w 1398"/>
                <a:gd name="T9" fmla="*/ 132360 h 1505"/>
                <a:gd name="T10" fmla="*/ 102724 w 1398"/>
                <a:gd name="T11" fmla="*/ 126032 h 1505"/>
                <a:gd name="T12" fmla="*/ 112350 w 1398"/>
                <a:gd name="T13" fmla="*/ 119812 h 1505"/>
                <a:gd name="T14" fmla="*/ 114346 w 1398"/>
                <a:gd name="T15" fmla="*/ 117957 h 1505"/>
                <a:gd name="T16" fmla="*/ 115520 w 1398"/>
                <a:gd name="T17" fmla="*/ 117411 h 1505"/>
                <a:gd name="T18" fmla="*/ 119159 w 1398"/>
                <a:gd name="T19" fmla="*/ 112501 h 1505"/>
                <a:gd name="T20" fmla="*/ 116694 w 1398"/>
                <a:gd name="T21" fmla="*/ 106281 h 1505"/>
                <a:gd name="T22" fmla="*/ 137474 w 1398"/>
                <a:gd name="T23" fmla="*/ 104972 h 1505"/>
                <a:gd name="T24" fmla="*/ 150270 w 1398"/>
                <a:gd name="T25" fmla="*/ 88168 h 1505"/>
                <a:gd name="T26" fmla="*/ 155318 w 1398"/>
                <a:gd name="T27" fmla="*/ 66562 h 1505"/>
                <a:gd name="T28" fmla="*/ 154966 w 1398"/>
                <a:gd name="T29" fmla="*/ 49867 h 1505"/>
                <a:gd name="T30" fmla="*/ 135830 w 1398"/>
                <a:gd name="T31" fmla="*/ 44957 h 1505"/>
                <a:gd name="T32" fmla="*/ 110707 w 1398"/>
                <a:gd name="T33" fmla="*/ 72455 h 1505"/>
                <a:gd name="T34" fmla="*/ 104250 w 1398"/>
                <a:gd name="T35" fmla="*/ 64707 h 1505"/>
                <a:gd name="T36" fmla="*/ 112820 w 1398"/>
                <a:gd name="T37" fmla="*/ 50522 h 1505"/>
                <a:gd name="T38" fmla="*/ 117751 w 1398"/>
                <a:gd name="T39" fmla="*/ 47576 h 1505"/>
                <a:gd name="T40" fmla="*/ 114698 w 1398"/>
                <a:gd name="T41" fmla="*/ 35791 h 1505"/>
                <a:gd name="T42" fmla="*/ 129490 w 1398"/>
                <a:gd name="T43" fmla="*/ 36227 h 1505"/>
                <a:gd name="T44" fmla="*/ 139939 w 1398"/>
                <a:gd name="T45" fmla="*/ 36555 h 1505"/>
                <a:gd name="T46" fmla="*/ 118690 w 1398"/>
                <a:gd name="T47" fmla="*/ 20623 h 1505"/>
                <a:gd name="T48" fmla="*/ 110120 w 1398"/>
                <a:gd name="T49" fmla="*/ 25970 h 1505"/>
                <a:gd name="T50" fmla="*/ 107067 w 1398"/>
                <a:gd name="T51" fmla="*/ 18005 h 1505"/>
                <a:gd name="T52" fmla="*/ 106246 w 1398"/>
                <a:gd name="T53" fmla="*/ 24661 h 1505"/>
                <a:gd name="T54" fmla="*/ 94506 w 1398"/>
                <a:gd name="T55" fmla="*/ 13422 h 1505"/>
                <a:gd name="T56" fmla="*/ 84762 w 1398"/>
                <a:gd name="T57" fmla="*/ 2073 h 1505"/>
                <a:gd name="T58" fmla="*/ 78070 w 1398"/>
                <a:gd name="T59" fmla="*/ 5892 h 1505"/>
                <a:gd name="T60" fmla="*/ 72787 w 1398"/>
                <a:gd name="T61" fmla="*/ 27716 h 1505"/>
                <a:gd name="T62" fmla="*/ 56703 w 1398"/>
                <a:gd name="T63" fmla="*/ 23679 h 1505"/>
                <a:gd name="T64" fmla="*/ 54590 w 1398"/>
                <a:gd name="T65" fmla="*/ 18987 h 1505"/>
                <a:gd name="T66" fmla="*/ 53534 w 1398"/>
                <a:gd name="T67" fmla="*/ 25752 h 1505"/>
                <a:gd name="T68" fmla="*/ 37685 w 1398"/>
                <a:gd name="T69" fmla="*/ 16586 h 1505"/>
                <a:gd name="T70" fmla="*/ 26532 w 1398"/>
                <a:gd name="T71" fmla="*/ 35463 h 1505"/>
                <a:gd name="T72" fmla="*/ 33341 w 1398"/>
                <a:gd name="T73" fmla="*/ 24988 h 1505"/>
                <a:gd name="T74" fmla="*/ 47194 w 1398"/>
                <a:gd name="T75" fmla="*/ 37428 h 1505"/>
                <a:gd name="T76" fmla="*/ 37567 w 1398"/>
                <a:gd name="T77" fmla="*/ 46703 h 1505"/>
                <a:gd name="T78" fmla="*/ 62221 w 1398"/>
                <a:gd name="T79" fmla="*/ 49976 h 1505"/>
                <a:gd name="T80" fmla="*/ 59873 w 1398"/>
                <a:gd name="T81" fmla="*/ 64598 h 1505"/>
                <a:gd name="T82" fmla="*/ 53416 w 1398"/>
                <a:gd name="T83" fmla="*/ 72345 h 1505"/>
                <a:gd name="T84" fmla="*/ 28293 w 1398"/>
                <a:gd name="T85" fmla="*/ 44957 h 1505"/>
                <a:gd name="T86" fmla="*/ 9157 w 1398"/>
                <a:gd name="T87" fmla="*/ 49867 h 1505"/>
                <a:gd name="T88" fmla="*/ 8805 w 1398"/>
                <a:gd name="T89" fmla="*/ 66453 h 1505"/>
                <a:gd name="T90" fmla="*/ 13853 w 1398"/>
                <a:gd name="T91" fmla="*/ 88168 h 1505"/>
                <a:gd name="T92" fmla="*/ 26649 w 1398"/>
                <a:gd name="T93" fmla="*/ 104972 h 1505"/>
                <a:gd name="T94" fmla="*/ 47546 w 1398"/>
                <a:gd name="T95" fmla="*/ 106281 h 1505"/>
                <a:gd name="T96" fmla="*/ 44964 w 1398"/>
                <a:gd name="T97" fmla="*/ 112501 h 1505"/>
                <a:gd name="T98" fmla="*/ 48603 w 1398"/>
                <a:gd name="T99" fmla="*/ 117411 h 1505"/>
                <a:gd name="T100" fmla="*/ 49777 w 1398"/>
                <a:gd name="T101" fmla="*/ 117957 h 1505"/>
                <a:gd name="T102" fmla="*/ 51773 w 1398"/>
                <a:gd name="T103" fmla="*/ 119812 h 1505"/>
                <a:gd name="T104" fmla="*/ 61399 w 1398"/>
                <a:gd name="T105" fmla="*/ 126032 h 1505"/>
                <a:gd name="T106" fmla="*/ 56351 w 1398"/>
                <a:gd name="T107" fmla="*/ 132360 h 1505"/>
                <a:gd name="T108" fmla="*/ 41676 w 1398"/>
                <a:gd name="T109" fmla="*/ 140763 h 1505"/>
                <a:gd name="T110" fmla="*/ 114933 w 1398"/>
                <a:gd name="T111" fmla="*/ 116320 h 1505"/>
                <a:gd name="T112" fmla="*/ 108241 w 1398"/>
                <a:gd name="T113" fmla="*/ 116757 h 1505"/>
                <a:gd name="T114" fmla="*/ 79127 w 1398"/>
                <a:gd name="T115" fmla="*/ 29244 h 1505"/>
                <a:gd name="T116" fmla="*/ 90514 w 1398"/>
                <a:gd name="T117" fmla="*/ 37318 h 1505"/>
                <a:gd name="T118" fmla="*/ 76896 w 1398"/>
                <a:gd name="T119" fmla="*/ 44957 h 1505"/>
                <a:gd name="T120" fmla="*/ 74900 w 1398"/>
                <a:gd name="T121" fmla="*/ 33608 h 1505"/>
                <a:gd name="T122" fmla="*/ 49190 w 1398"/>
                <a:gd name="T123" fmla="*/ 116320 h 1505"/>
                <a:gd name="T124" fmla="*/ 55999 w 1398"/>
                <a:gd name="T125" fmla="*/ 116866 h 1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8"/>
                <a:gd name="T190" fmla="*/ 0 h 1505"/>
                <a:gd name="T191" fmla="*/ 1398 w 1398"/>
                <a:gd name="T192" fmla="*/ 1505 h 1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8" h="1505">
                  <a:moveTo>
                    <a:pt x="402" y="1438"/>
                  </a:moveTo>
                  <a:cubicBezTo>
                    <a:pt x="405" y="1422"/>
                    <a:pt x="410" y="1411"/>
                    <a:pt x="415" y="1404"/>
                  </a:cubicBezTo>
                  <a:cubicBezTo>
                    <a:pt x="416" y="1414"/>
                    <a:pt x="419" y="1426"/>
                    <a:pt x="426" y="1439"/>
                  </a:cubicBezTo>
                  <a:lnTo>
                    <a:pt x="427" y="1440"/>
                  </a:lnTo>
                  <a:cubicBezTo>
                    <a:pt x="443" y="1461"/>
                    <a:pt x="460" y="1471"/>
                    <a:pt x="478" y="1471"/>
                  </a:cubicBezTo>
                  <a:cubicBezTo>
                    <a:pt x="495" y="1471"/>
                    <a:pt x="510" y="1462"/>
                    <a:pt x="524" y="1454"/>
                  </a:cubicBezTo>
                  <a:cubicBezTo>
                    <a:pt x="525" y="1454"/>
                    <a:pt x="526" y="1453"/>
                    <a:pt x="526" y="1453"/>
                  </a:cubicBezTo>
                  <a:cubicBezTo>
                    <a:pt x="526" y="1453"/>
                    <a:pt x="527" y="1454"/>
                    <a:pt x="527" y="1454"/>
                  </a:cubicBezTo>
                  <a:cubicBezTo>
                    <a:pt x="543" y="1474"/>
                    <a:pt x="564" y="1485"/>
                    <a:pt x="587" y="1485"/>
                  </a:cubicBezTo>
                  <a:cubicBezTo>
                    <a:pt x="605" y="1485"/>
                    <a:pt x="621" y="1479"/>
                    <a:pt x="635" y="1470"/>
                  </a:cubicBezTo>
                  <a:cubicBezTo>
                    <a:pt x="643" y="1484"/>
                    <a:pt x="657" y="1496"/>
                    <a:pt x="677" y="1502"/>
                  </a:cubicBezTo>
                  <a:cubicBezTo>
                    <a:pt x="686" y="1505"/>
                    <a:pt x="712" y="1505"/>
                    <a:pt x="721" y="1502"/>
                  </a:cubicBezTo>
                  <a:cubicBezTo>
                    <a:pt x="741" y="1496"/>
                    <a:pt x="755" y="1484"/>
                    <a:pt x="763" y="1470"/>
                  </a:cubicBezTo>
                  <a:cubicBezTo>
                    <a:pt x="777" y="1479"/>
                    <a:pt x="793" y="1485"/>
                    <a:pt x="811" y="1485"/>
                  </a:cubicBezTo>
                  <a:cubicBezTo>
                    <a:pt x="834" y="1485"/>
                    <a:pt x="855" y="1474"/>
                    <a:pt x="871" y="1454"/>
                  </a:cubicBezTo>
                  <a:cubicBezTo>
                    <a:pt x="871" y="1454"/>
                    <a:pt x="872" y="1453"/>
                    <a:pt x="872" y="1453"/>
                  </a:cubicBezTo>
                  <a:cubicBezTo>
                    <a:pt x="873" y="1453"/>
                    <a:pt x="873" y="1454"/>
                    <a:pt x="874" y="1454"/>
                  </a:cubicBezTo>
                  <a:cubicBezTo>
                    <a:pt x="888" y="1462"/>
                    <a:pt x="903" y="1471"/>
                    <a:pt x="920" y="1471"/>
                  </a:cubicBezTo>
                  <a:cubicBezTo>
                    <a:pt x="938" y="1471"/>
                    <a:pt x="955" y="1461"/>
                    <a:pt x="971" y="1440"/>
                  </a:cubicBezTo>
                  <a:lnTo>
                    <a:pt x="972" y="1439"/>
                  </a:lnTo>
                  <a:cubicBezTo>
                    <a:pt x="979" y="1426"/>
                    <a:pt x="982" y="1414"/>
                    <a:pt x="984" y="1404"/>
                  </a:cubicBezTo>
                  <a:cubicBezTo>
                    <a:pt x="988" y="1411"/>
                    <a:pt x="993" y="1422"/>
                    <a:pt x="996" y="1438"/>
                  </a:cubicBezTo>
                  <a:lnTo>
                    <a:pt x="1000" y="1453"/>
                  </a:lnTo>
                  <a:lnTo>
                    <a:pt x="1013" y="1446"/>
                  </a:lnTo>
                  <a:cubicBezTo>
                    <a:pt x="1038" y="1430"/>
                    <a:pt x="1053" y="1404"/>
                    <a:pt x="1053" y="1377"/>
                  </a:cubicBezTo>
                  <a:cubicBezTo>
                    <a:pt x="1052" y="1347"/>
                    <a:pt x="1044" y="1331"/>
                    <a:pt x="1022" y="1319"/>
                  </a:cubicBezTo>
                  <a:cubicBezTo>
                    <a:pt x="1030" y="1314"/>
                    <a:pt x="1037" y="1305"/>
                    <a:pt x="1043" y="1290"/>
                  </a:cubicBezTo>
                  <a:cubicBezTo>
                    <a:pt x="1050" y="1269"/>
                    <a:pt x="1039" y="1230"/>
                    <a:pt x="1015" y="1217"/>
                  </a:cubicBezTo>
                  <a:lnTo>
                    <a:pt x="998" y="1206"/>
                  </a:lnTo>
                  <a:lnTo>
                    <a:pt x="999" y="1226"/>
                  </a:lnTo>
                  <a:cubicBezTo>
                    <a:pt x="1000" y="1241"/>
                    <a:pt x="994" y="1251"/>
                    <a:pt x="985" y="1254"/>
                  </a:cubicBezTo>
                  <a:cubicBezTo>
                    <a:pt x="983" y="1254"/>
                    <a:pt x="982" y="1254"/>
                    <a:pt x="980" y="1254"/>
                  </a:cubicBezTo>
                  <a:cubicBezTo>
                    <a:pt x="967" y="1254"/>
                    <a:pt x="949" y="1239"/>
                    <a:pt x="929" y="1222"/>
                  </a:cubicBezTo>
                  <a:cubicBezTo>
                    <a:pt x="926" y="1219"/>
                    <a:pt x="922" y="1216"/>
                    <a:pt x="919" y="1213"/>
                  </a:cubicBezTo>
                  <a:cubicBezTo>
                    <a:pt x="940" y="1202"/>
                    <a:pt x="953" y="1185"/>
                    <a:pt x="959" y="1175"/>
                  </a:cubicBezTo>
                  <a:lnTo>
                    <a:pt x="970" y="1154"/>
                  </a:lnTo>
                  <a:lnTo>
                    <a:pt x="947" y="1159"/>
                  </a:lnTo>
                  <a:cubicBezTo>
                    <a:pt x="936" y="1161"/>
                    <a:pt x="920" y="1164"/>
                    <a:pt x="905" y="1164"/>
                  </a:cubicBezTo>
                  <a:cubicBezTo>
                    <a:pt x="892" y="1164"/>
                    <a:pt x="883" y="1162"/>
                    <a:pt x="877" y="1157"/>
                  </a:cubicBezTo>
                  <a:lnTo>
                    <a:pt x="876" y="1156"/>
                  </a:lnTo>
                  <a:lnTo>
                    <a:pt x="875" y="1155"/>
                  </a:lnTo>
                  <a:cubicBezTo>
                    <a:pt x="871" y="1153"/>
                    <a:pt x="868" y="1151"/>
                    <a:pt x="865" y="1148"/>
                  </a:cubicBezTo>
                  <a:cubicBezTo>
                    <a:pt x="882" y="1128"/>
                    <a:pt x="896" y="1107"/>
                    <a:pt x="909" y="1086"/>
                  </a:cubicBezTo>
                  <a:lnTo>
                    <a:pt x="912" y="1088"/>
                  </a:lnTo>
                  <a:cubicBezTo>
                    <a:pt x="918" y="1094"/>
                    <a:pt x="925" y="1097"/>
                    <a:pt x="933" y="1097"/>
                  </a:cubicBezTo>
                  <a:cubicBezTo>
                    <a:pt x="936" y="1097"/>
                    <a:pt x="939" y="1096"/>
                    <a:pt x="942" y="1095"/>
                  </a:cubicBezTo>
                  <a:cubicBezTo>
                    <a:pt x="946" y="1098"/>
                    <a:pt x="951" y="1099"/>
                    <a:pt x="955" y="1098"/>
                  </a:cubicBezTo>
                  <a:cubicBezTo>
                    <a:pt x="956" y="1098"/>
                    <a:pt x="956" y="1098"/>
                    <a:pt x="957" y="1098"/>
                  </a:cubicBezTo>
                  <a:cubicBezTo>
                    <a:pt x="958" y="1097"/>
                    <a:pt x="959" y="1097"/>
                    <a:pt x="961" y="1096"/>
                  </a:cubicBezTo>
                  <a:cubicBezTo>
                    <a:pt x="965" y="1094"/>
                    <a:pt x="969" y="1091"/>
                    <a:pt x="972" y="1086"/>
                  </a:cubicBezTo>
                  <a:lnTo>
                    <a:pt x="973" y="1085"/>
                  </a:lnTo>
                  <a:lnTo>
                    <a:pt x="973" y="1083"/>
                  </a:lnTo>
                  <a:cubicBezTo>
                    <a:pt x="974" y="1083"/>
                    <a:pt x="974" y="1082"/>
                    <a:pt x="974" y="1082"/>
                  </a:cubicBezTo>
                  <a:lnTo>
                    <a:pt x="974" y="1081"/>
                  </a:lnTo>
                  <a:lnTo>
                    <a:pt x="975" y="1080"/>
                  </a:lnTo>
                  <a:cubicBezTo>
                    <a:pt x="976" y="1080"/>
                    <a:pt x="976" y="1079"/>
                    <a:pt x="977" y="1079"/>
                  </a:cubicBezTo>
                  <a:lnTo>
                    <a:pt x="978" y="1078"/>
                  </a:lnTo>
                  <a:cubicBezTo>
                    <a:pt x="978" y="1078"/>
                    <a:pt x="978" y="1078"/>
                    <a:pt x="978" y="1078"/>
                  </a:cubicBezTo>
                  <a:cubicBezTo>
                    <a:pt x="978" y="1077"/>
                    <a:pt x="978" y="1077"/>
                    <a:pt x="979" y="1077"/>
                  </a:cubicBezTo>
                  <a:cubicBezTo>
                    <a:pt x="979" y="1077"/>
                    <a:pt x="979" y="1077"/>
                    <a:pt x="979" y="1077"/>
                  </a:cubicBezTo>
                  <a:lnTo>
                    <a:pt x="984" y="1076"/>
                  </a:lnTo>
                  <a:lnTo>
                    <a:pt x="985" y="1071"/>
                  </a:lnTo>
                  <a:cubicBezTo>
                    <a:pt x="986" y="1070"/>
                    <a:pt x="986" y="1070"/>
                    <a:pt x="986" y="1069"/>
                  </a:cubicBezTo>
                  <a:lnTo>
                    <a:pt x="988" y="1070"/>
                  </a:lnTo>
                  <a:cubicBezTo>
                    <a:pt x="988" y="1069"/>
                    <a:pt x="988" y="1069"/>
                    <a:pt x="989" y="1068"/>
                  </a:cubicBezTo>
                  <a:cubicBezTo>
                    <a:pt x="989" y="1068"/>
                    <a:pt x="989" y="1068"/>
                    <a:pt x="989" y="1067"/>
                  </a:cubicBezTo>
                  <a:cubicBezTo>
                    <a:pt x="995" y="1065"/>
                    <a:pt x="1007" y="1058"/>
                    <a:pt x="1011" y="1054"/>
                  </a:cubicBezTo>
                  <a:cubicBezTo>
                    <a:pt x="1018" y="1048"/>
                    <a:pt x="1020" y="1038"/>
                    <a:pt x="1015" y="1031"/>
                  </a:cubicBezTo>
                  <a:cubicBezTo>
                    <a:pt x="1014" y="1029"/>
                    <a:pt x="1012" y="1028"/>
                    <a:pt x="1011" y="1027"/>
                  </a:cubicBezTo>
                  <a:cubicBezTo>
                    <a:pt x="1014" y="1023"/>
                    <a:pt x="1015" y="1019"/>
                    <a:pt x="1013" y="1013"/>
                  </a:cubicBezTo>
                  <a:cubicBezTo>
                    <a:pt x="1012" y="1008"/>
                    <a:pt x="1010" y="1005"/>
                    <a:pt x="1008" y="1004"/>
                  </a:cubicBezTo>
                  <a:cubicBezTo>
                    <a:pt x="1009" y="1003"/>
                    <a:pt x="1009" y="1002"/>
                    <a:pt x="1010" y="1000"/>
                  </a:cubicBezTo>
                  <a:cubicBezTo>
                    <a:pt x="1012" y="995"/>
                    <a:pt x="1011" y="989"/>
                    <a:pt x="1007" y="983"/>
                  </a:cubicBezTo>
                  <a:lnTo>
                    <a:pt x="1007" y="982"/>
                  </a:lnTo>
                  <a:cubicBezTo>
                    <a:pt x="1002" y="978"/>
                    <a:pt x="998" y="975"/>
                    <a:pt x="994" y="974"/>
                  </a:cubicBezTo>
                  <a:cubicBezTo>
                    <a:pt x="997" y="974"/>
                    <a:pt x="1000" y="973"/>
                    <a:pt x="1002" y="970"/>
                  </a:cubicBezTo>
                  <a:cubicBezTo>
                    <a:pt x="1032" y="953"/>
                    <a:pt x="1023" y="917"/>
                    <a:pt x="1019" y="890"/>
                  </a:cubicBezTo>
                  <a:cubicBezTo>
                    <a:pt x="1025" y="916"/>
                    <a:pt x="1030" y="944"/>
                    <a:pt x="1046" y="965"/>
                  </a:cubicBezTo>
                  <a:cubicBezTo>
                    <a:pt x="1054" y="978"/>
                    <a:pt x="1072" y="986"/>
                    <a:pt x="1086" y="989"/>
                  </a:cubicBezTo>
                  <a:cubicBezTo>
                    <a:pt x="1107" y="971"/>
                    <a:pt x="1103" y="929"/>
                    <a:pt x="1091" y="899"/>
                  </a:cubicBezTo>
                  <a:cubicBezTo>
                    <a:pt x="1100" y="916"/>
                    <a:pt x="1110" y="931"/>
                    <a:pt x="1121" y="944"/>
                  </a:cubicBezTo>
                  <a:cubicBezTo>
                    <a:pt x="1133" y="958"/>
                    <a:pt x="1155" y="964"/>
                    <a:pt x="1171" y="962"/>
                  </a:cubicBezTo>
                  <a:cubicBezTo>
                    <a:pt x="1192" y="926"/>
                    <a:pt x="1177" y="905"/>
                    <a:pt x="1163" y="885"/>
                  </a:cubicBezTo>
                  <a:cubicBezTo>
                    <a:pt x="1165" y="887"/>
                    <a:pt x="1167" y="889"/>
                    <a:pt x="1169" y="891"/>
                  </a:cubicBezTo>
                  <a:cubicBezTo>
                    <a:pt x="1197" y="923"/>
                    <a:pt x="1213" y="922"/>
                    <a:pt x="1230" y="919"/>
                  </a:cubicBezTo>
                  <a:cubicBezTo>
                    <a:pt x="1242" y="882"/>
                    <a:pt x="1223" y="865"/>
                    <a:pt x="1214" y="848"/>
                  </a:cubicBezTo>
                  <a:lnTo>
                    <a:pt x="1236" y="862"/>
                  </a:lnTo>
                  <a:cubicBezTo>
                    <a:pt x="1260" y="868"/>
                    <a:pt x="1282" y="867"/>
                    <a:pt x="1293" y="855"/>
                  </a:cubicBezTo>
                  <a:cubicBezTo>
                    <a:pt x="1302" y="836"/>
                    <a:pt x="1286" y="817"/>
                    <a:pt x="1280" y="808"/>
                  </a:cubicBezTo>
                  <a:cubicBezTo>
                    <a:pt x="1291" y="810"/>
                    <a:pt x="1323" y="800"/>
                    <a:pt x="1340" y="791"/>
                  </a:cubicBezTo>
                  <a:cubicBezTo>
                    <a:pt x="1341" y="772"/>
                    <a:pt x="1316" y="749"/>
                    <a:pt x="1307" y="743"/>
                  </a:cubicBezTo>
                  <a:cubicBezTo>
                    <a:pt x="1331" y="742"/>
                    <a:pt x="1374" y="727"/>
                    <a:pt x="1374" y="706"/>
                  </a:cubicBezTo>
                  <a:cubicBezTo>
                    <a:pt x="1364" y="693"/>
                    <a:pt x="1337" y="687"/>
                    <a:pt x="1321" y="678"/>
                  </a:cubicBezTo>
                  <a:cubicBezTo>
                    <a:pt x="1332" y="674"/>
                    <a:pt x="1380" y="648"/>
                    <a:pt x="1384" y="634"/>
                  </a:cubicBezTo>
                  <a:cubicBezTo>
                    <a:pt x="1385" y="632"/>
                    <a:pt x="1387" y="628"/>
                    <a:pt x="1385" y="626"/>
                  </a:cubicBezTo>
                  <a:cubicBezTo>
                    <a:pt x="1374" y="615"/>
                    <a:pt x="1332" y="609"/>
                    <a:pt x="1323" y="610"/>
                  </a:cubicBezTo>
                  <a:cubicBezTo>
                    <a:pt x="1362" y="597"/>
                    <a:pt x="1377" y="583"/>
                    <a:pt x="1396" y="551"/>
                  </a:cubicBezTo>
                  <a:cubicBezTo>
                    <a:pt x="1398" y="549"/>
                    <a:pt x="1396" y="546"/>
                    <a:pt x="1397" y="543"/>
                  </a:cubicBezTo>
                  <a:cubicBezTo>
                    <a:pt x="1379" y="533"/>
                    <a:pt x="1336" y="541"/>
                    <a:pt x="1314" y="543"/>
                  </a:cubicBezTo>
                  <a:cubicBezTo>
                    <a:pt x="1342" y="520"/>
                    <a:pt x="1379" y="497"/>
                    <a:pt x="1382" y="454"/>
                  </a:cubicBezTo>
                  <a:cubicBezTo>
                    <a:pt x="1381" y="453"/>
                    <a:pt x="1382" y="449"/>
                    <a:pt x="1379" y="448"/>
                  </a:cubicBezTo>
                  <a:cubicBezTo>
                    <a:pt x="1360" y="449"/>
                    <a:pt x="1341" y="454"/>
                    <a:pt x="1322" y="459"/>
                  </a:cubicBezTo>
                  <a:lnTo>
                    <a:pt x="1320" y="457"/>
                  </a:lnTo>
                  <a:cubicBezTo>
                    <a:pt x="1338" y="427"/>
                    <a:pt x="1353" y="397"/>
                    <a:pt x="1358" y="363"/>
                  </a:cubicBezTo>
                  <a:cubicBezTo>
                    <a:pt x="1357" y="359"/>
                    <a:pt x="1361" y="344"/>
                    <a:pt x="1355" y="342"/>
                  </a:cubicBezTo>
                  <a:cubicBezTo>
                    <a:pt x="1345" y="338"/>
                    <a:pt x="1336" y="344"/>
                    <a:pt x="1328" y="351"/>
                  </a:cubicBezTo>
                  <a:lnTo>
                    <a:pt x="1271" y="395"/>
                  </a:lnTo>
                  <a:cubicBezTo>
                    <a:pt x="1290" y="371"/>
                    <a:pt x="1304" y="323"/>
                    <a:pt x="1308" y="303"/>
                  </a:cubicBezTo>
                  <a:cubicBezTo>
                    <a:pt x="1310" y="286"/>
                    <a:pt x="1311" y="232"/>
                    <a:pt x="1283" y="234"/>
                  </a:cubicBezTo>
                  <a:cubicBezTo>
                    <a:pt x="1248" y="289"/>
                    <a:pt x="1206" y="365"/>
                    <a:pt x="1157" y="412"/>
                  </a:cubicBezTo>
                  <a:cubicBezTo>
                    <a:pt x="1154" y="412"/>
                    <a:pt x="1154" y="409"/>
                    <a:pt x="1151" y="409"/>
                  </a:cubicBezTo>
                  <a:cubicBezTo>
                    <a:pt x="1144" y="420"/>
                    <a:pt x="1102" y="480"/>
                    <a:pt x="1088" y="483"/>
                  </a:cubicBezTo>
                  <a:lnTo>
                    <a:pt x="1081" y="470"/>
                  </a:lnTo>
                  <a:cubicBezTo>
                    <a:pt x="1074" y="481"/>
                    <a:pt x="1065" y="493"/>
                    <a:pt x="1051" y="503"/>
                  </a:cubicBezTo>
                  <a:lnTo>
                    <a:pt x="989" y="558"/>
                  </a:lnTo>
                  <a:cubicBezTo>
                    <a:pt x="974" y="576"/>
                    <a:pt x="960" y="592"/>
                    <a:pt x="960" y="614"/>
                  </a:cubicBezTo>
                  <a:cubicBezTo>
                    <a:pt x="961" y="614"/>
                    <a:pt x="964" y="653"/>
                    <a:pt x="943" y="664"/>
                  </a:cubicBezTo>
                  <a:cubicBezTo>
                    <a:pt x="929" y="671"/>
                    <a:pt x="922" y="663"/>
                    <a:pt x="920" y="661"/>
                  </a:cubicBezTo>
                  <a:cubicBezTo>
                    <a:pt x="920" y="661"/>
                    <a:pt x="920" y="661"/>
                    <a:pt x="920" y="660"/>
                  </a:cubicBezTo>
                  <a:cubicBezTo>
                    <a:pt x="920" y="649"/>
                    <a:pt x="921" y="638"/>
                    <a:pt x="914" y="628"/>
                  </a:cubicBezTo>
                  <a:lnTo>
                    <a:pt x="913" y="628"/>
                  </a:lnTo>
                  <a:lnTo>
                    <a:pt x="900" y="643"/>
                  </a:lnTo>
                  <a:cubicBezTo>
                    <a:pt x="890" y="650"/>
                    <a:pt x="854" y="647"/>
                    <a:pt x="856" y="630"/>
                  </a:cubicBezTo>
                  <a:cubicBezTo>
                    <a:pt x="877" y="630"/>
                    <a:pt x="888" y="613"/>
                    <a:pt x="888" y="593"/>
                  </a:cubicBezTo>
                  <a:cubicBezTo>
                    <a:pt x="888" y="593"/>
                    <a:pt x="887" y="589"/>
                    <a:pt x="885" y="589"/>
                  </a:cubicBezTo>
                  <a:cubicBezTo>
                    <a:pt x="880" y="598"/>
                    <a:pt x="869" y="598"/>
                    <a:pt x="857" y="597"/>
                  </a:cubicBezTo>
                  <a:cubicBezTo>
                    <a:pt x="848" y="595"/>
                    <a:pt x="843" y="586"/>
                    <a:pt x="838" y="579"/>
                  </a:cubicBezTo>
                  <a:cubicBezTo>
                    <a:pt x="827" y="554"/>
                    <a:pt x="825" y="527"/>
                    <a:pt x="837" y="502"/>
                  </a:cubicBezTo>
                  <a:lnTo>
                    <a:pt x="869" y="459"/>
                  </a:lnTo>
                  <a:cubicBezTo>
                    <a:pt x="878" y="452"/>
                    <a:pt x="890" y="458"/>
                    <a:pt x="902" y="454"/>
                  </a:cubicBezTo>
                  <a:cubicBezTo>
                    <a:pt x="922" y="448"/>
                    <a:pt x="947" y="448"/>
                    <a:pt x="961" y="463"/>
                  </a:cubicBezTo>
                  <a:cubicBezTo>
                    <a:pt x="966" y="469"/>
                    <a:pt x="971" y="476"/>
                    <a:pt x="969" y="486"/>
                  </a:cubicBezTo>
                  <a:cubicBezTo>
                    <a:pt x="983" y="488"/>
                    <a:pt x="984" y="465"/>
                    <a:pt x="987" y="457"/>
                  </a:cubicBezTo>
                  <a:cubicBezTo>
                    <a:pt x="997" y="459"/>
                    <a:pt x="1006" y="466"/>
                    <a:pt x="1016" y="467"/>
                  </a:cubicBezTo>
                  <a:cubicBezTo>
                    <a:pt x="1040" y="473"/>
                    <a:pt x="1080" y="459"/>
                    <a:pt x="1080" y="430"/>
                  </a:cubicBezTo>
                  <a:lnTo>
                    <a:pt x="1078" y="429"/>
                  </a:lnTo>
                  <a:cubicBezTo>
                    <a:pt x="1069" y="443"/>
                    <a:pt x="1048" y="446"/>
                    <a:pt x="1030" y="445"/>
                  </a:cubicBezTo>
                  <a:lnTo>
                    <a:pt x="1003" y="436"/>
                  </a:lnTo>
                  <a:cubicBezTo>
                    <a:pt x="996" y="433"/>
                    <a:pt x="974" y="426"/>
                    <a:pt x="970" y="420"/>
                  </a:cubicBezTo>
                  <a:lnTo>
                    <a:pt x="971" y="418"/>
                  </a:lnTo>
                  <a:cubicBezTo>
                    <a:pt x="988" y="407"/>
                    <a:pt x="1020" y="415"/>
                    <a:pt x="1031" y="433"/>
                  </a:cubicBezTo>
                  <a:cubicBezTo>
                    <a:pt x="1056" y="420"/>
                    <a:pt x="1055" y="375"/>
                    <a:pt x="1035" y="358"/>
                  </a:cubicBezTo>
                  <a:cubicBezTo>
                    <a:pt x="1027" y="352"/>
                    <a:pt x="1008" y="343"/>
                    <a:pt x="997" y="344"/>
                  </a:cubicBezTo>
                  <a:cubicBezTo>
                    <a:pt x="995" y="341"/>
                    <a:pt x="990" y="337"/>
                    <a:pt x="986" y="333"/>
                  </a:cubicBezTo>
                  <a:cubicBezTo>
                    <a:pt x="982" y="331"/>
                    <a:pt x="980" y="333"/>
                    <a:pt x="977" y="328"/>
                  </a:cubicBezTo>
                  <a:lnTo>
                    <a:pt x="977" y="327"/>
                  </a:lnTo>
                  <a:cubicBezTo>
                    <a:pt x="994" y="321"/>
                    <a:pt x="1015" y="324"/>
                    <a:pt x="1030" y="314"/>
                  </a:cubicBezTo>
                  <a:cubicBezTo>
                    <a:pt x="1061" y="292"/>
                    <a:pt x="1066" y="242"/>
                    <a:pt x="1053" y="210"/>
                  </a:cubicBezTo>
                  <a:cubicBezTo>
                    <a:pt x="1053" y="207"/>
                    <a:pt x="1053" y="205"/>
                    <a:pt x="1055" y="202"/>
                  </a:cubicBezTo>
                  <a:cubicBezTo>
                    <a:pt x="1074" y="204"/>
                    <a:pt x="1098" y="219"/>
                    <a:pt x="1114" y="231"/>
                  </a:cubicBezTo>
                  <a:cubicBezTo>
                    <a:pt x="1126" y="263"/>
                    <a:pt x="1079" y="285"/>
                    <a:pt x="1091" y="312"/>
                  </a:cubicBezTo>
                  <a:cubicBezTo>
                    <a:pt x="1089" y="317"/>
                    <a:pt x="1100" y="328"/>
                    <a:pt x="1103" y="332"/>
                  </a:cubicBezTo>
                  <a:cubicBezTo>
                    <a:pt x="1118" y="350"/>
                    <a:pt x="1111" y="358"/>
                    <a:pt x="1104" y="376"/>
                  </a:cubicBezTo>
                  <a:cubicBezTo>
                    <a:pt x="1109" y="380"/>
                    <a:pt x="1117" y="375"/>
                    <a:pt x="1123" y="374"/>
                  </a:cubicBezTo>
                  <a:cubicBezTo>
                    <a:pt x="1131" y="369"/>
                    <a:pt x="1138" y="362"/>
                    <a:pt x="1142" y="350"/>
                  </a:cubicBezTo>
                  <a:cubicBezTo>
                    <a:pt x="1147" y="340"/>
                    <a:pt x="1134" y="330"/>
                    <a:pt x="1135" y="321"/>
                  </a:cubicBezTo>
                  <a:cubicBezTo>
                    <a:pt x="1147" y="328"/>
                    <a:pt x="1160" y="326"/>
                    <a:pt x="1173" y="327"/>
                  </a:cubicBezTo>
                  <a:cubicBezTo>
                    <a:pt x="1178" y="328"/>
                    <a:pt x="1175" y="336"/>
                    <a:pt x="1176" y="341"/>
                  </a:cubicBezTo>
                  <a:cubicBezTo>
                    <a:pt x="1181" y="345"/>
                    <a:pt x="1189" y="337"/>
                    <a:pt x="1192" y="335"/>
                  </a:cubicBezTo>
                  <a:cubicBezTo>
                    <a:pt x="1209" y="319"/>
                    <a:pt x="1202" y="296"/>
                    <a:pt x="1180" y="290"/>
                  </a:cubicBezTo>
                  <a:cubicBezTo>
                    <a:pt x="1176" y="291"/>
                    <a:pt x="1149" y="303"/>
                    <a:pt x="1153" y="289"/>
                  </a:cubicBezTo>
                  <a:cubicBezTo>
                    <a:pt x="1160" y="269"/>
                    <a:pt x="1192" y="263"/>
                    <a:pt x="1182" y="234"/>
                  </a:cubicBezTo>
                  <a:cubicBezTo>
                    <a:pt x="1180" y="232"/>
                    <a:pt x="1180" y="230"/>
                    <a:pt x="1178" y="227"/>
                  </a:cubicBezTo>
                  <a:cubicBezTo>
                    <a:pt x="1140" y="208"/>
                    <a:pt x="1108" y="183"/>
                    <a:pt x="1077" y="154"/>
                  </a:cubicBezTo>
                  <a:cubicBezTo>
                    <a:pt x="1067" y="150"/>
                    <a:pt x="1056" y="158"/>
                    <a:pt x="1045" y="160"/>
                  </a:cubicBezTo>
                  <a:cubicBezTo>
                    <a:pt x="1030" y="167"/>
                    <a:pt x="1016" y="172"/>
                    <a:pt x="1011" y="189"/>
                  </a:cubicBezTo>
                  <a:cubicBezTo>
                    <a:pt x="1001" y="226"/>
                    <a:pt x="1030" y="256"/>
                    <a:pt x="1022" y="292"/>
                  </a:cubicBezTo>
                  <a:cubicBezTo>
                    <a:pt x="1010" y="307"/>
                    <a:pt x="992" y="313"/>
                    <a:pt x="972" y="319"/>
                  </a:cubicBezTo>
                  <a:cubicBezTo>
                    <a:pt x="971" y="318"/>
                    <a:pt x="971" y="318"/>
                    <a:pt x="969" y="316"/>
                  </a:cubicBezTo>
                  <a:cubicBezTo>
                    <a:pt x="974" y="294"/>
                    <a:pt x="993" y="268"/>
                    <a:pt x="980" y="245"/>
                  </a:cubicBezTo>
                  <a:cubicBezTo>
                    <a:pt x="976" y="234"/>
                    <a:pt x="942" y="215"/>
                    <a:pt x="942" y="238"/>
                  </a:cubicBezTo>
                  <a:lnTo>
                    <a:pt x="941" y="239"/>
                  </a:lnTo>
                  <a:lnTo>
                    <a:pt x="938" y="238"/>
                  </a:lnTo>
                  <a:cubicBezTo>
                    <a:pt x="940" y="226"/>
                    <a:pt x="934" y="218"/>
                    <a:pt x="935" y="207"/>
                  </a:cubicBezTo>
                  <a:cubicBezTo>
                    <a:pt x="935" y="203"/>
                    <a:pt x="936" y="198"/>
                    <a:pt x="933" y="193"/>
                  </a:cubicBezTo>
                  <a:cubicBezTo>
                    <a:pt x="937" y="191"/>
                    <a:pt x="939" y="195"/>
                    <a:pt x="942" y="196"/>
                  </a:cubicBezTo>
                  <a:cubicBezTo>
                    <a:pt x="946" y="190"/>
                    <a:pt x="943" y="181"/>
                    <a:pt x="944" y="173"/>
                  </a:cubicBezTo>
                  <a:cubicBezTo>
                    <a:pt x="940" y="172"/>
                    <a:pt x="938" y="175"/>
                    <a:pt x="934" y="176"/>
                  </a:cubicBezTo>
                  <a:cubicBezTo>
                    <a:pt x="930" y="171"/>
                    <a:pt x="937" y="168"/>
                    <a:pt x="936" y="163"/>
                  </a:cubicBezTo>
                  <a:lnTo>
                    <a:pt x="912" y="165"/>
                  </a:lnTo>
                  <a:cubicBezTo>
                    <a:pt x="913" y="168"/>
                    <a:pt x="917" y="172"/>
                    <a:pt x="914" y="176"/>
                  </a:cubicBezTo>
                  <a:cubicBezTo>
                    <a:pt x="913" y="175"/>
                    <a:pt x="909" y="174"/>
                    <a:pt x="905" y="172"/>
                  </a:cubicBezTo>
                  <a:cubicBezTo>
                    <a:pt x="903" y="178"/>
                    <a:pt x="905" y="187"/>
                    <a:pt x="904" y="194"/>
                  </a:cubicBezTo>
                  <a:cubicBezTo>
                    <a:pt x="906" y="199"/>
                    <a:pt x="913" y="191"/>
                    <a:pt x="915" y="195"/>
                  </a:cubicBezTo>
                  <a:cubicBezTo>
                    <a:pt x="913" y="198"/>
                    <a:pt x="915" y="213"/>
                    <a:pt x="915" y="219"/>
                  </a:cubicBezTo>
                  <a:cubicBezTo>
                    <a:pt x="905" y="226"/>
                    <a:pt x="915" y="230"/>
                    <a:pt x="910" y="238"/>
                  </a:cubicBezTo>
                  <a:cubicBezTo>
                    <a:pt x="901" y="238"/>
                    <a:pt x="908" y="231"/>
                    <a:pt x="905" y="226"/>
                  </a:cubicBezTo>
                  <a:cubicBezTo>
                    <a:pt x="900" y="220"/>
                    <a:pt x="893" y="223"/>
                    <a:pt x="886" y="224"/>
                  </a:cubicBezTo>
                  <a:cubicBezTo>
                    <a:pt x="851" y="231"/>
                    <a:pt x="863" y="276"/>
                    <a:pt x="870" y="306"/>
                  </a:cubicBezTo>
                  <a:cubicBezTo>
                    <a:pt x="871" y="312"/>
                    <a:pt x="868" y="315"/>
                    <a:pt x="869" y="319"/>
                  </a:cubicBezTo>
                  <a:cubicBezTo>
                    <a:pt x="868" y="317"/>
                    <a:pt x="865" y="318"/>
                    <a:pt x="862" y="316"/>
                  </a:cubicBezTo>
                  <a:cubicBezTo>
                    <a:pt x="855" y="299"/>
                    <a:pt x="815" y="279"/>
                    <a:pt x="779" y="255"/>
                  </a:cubicBezTo>
                  <a:cubicBezTo>
                    <a:pt x="771" y="241"/>
                    <a:pt x="784" y="223"/>
                    <a:pt x="791" y="208"/>
                  </a:cubicBezTo>
                  <a:cubicBezTo>
                    <a:pt x="808" y="183"/>
                    <a:pt x="826" y="152"/>
                    <a:pt x="805" y="123"/>
                  </a:cubicBezTo>
                  <a:cubicBezTo>
                    <a:pt x="791" y="108"/>
                    <a:pt x="758" y="94"/>
                    <a:pt x="733" y="97"/>
                  </a:cubicBezTo>
                  <a:cubicBezTo>
                    <a:pt x="731" y="106"/>
                    <a:pt x="729" y="108"/>
                    <a:pt x="720" y="103"/>
                  </a:cubicBezTo>
                  <a:cubicBezTo>
                    <a:pt x="717" y="93"/>
                    <a:pt x="733" y="86"/>
                    <a:pt x="727" y="74"/>
                  </a:cubicBezTo>
                  <a:cubicBezTo>
                    <a:pt x="723" y="66"/>
                    <a:pt x="714" y="59"/>
                    <a:pt x="719" y="51"/>
                  </a:cubicBezTo>
                  <a:lnTo>
                    <a:pt x="734" y="56"/>
                  </a:lnTo>
                  <a:cubicBezTo>
                    <a:pt x="737" y="43"/>
                    <a:pt x="737" y="29"/>
                    <a:pt x="735" y="15"/>
                  </a:cubicBezTo>
                  <a:cubicBezTo>
                    <a:pt x="731" y="15"/>
                    <a:pt x="725" y="17"/>
                    <a:pt x="722" y="19"/>
                  </a:cubicBezTo>
                  <a:lnTo>
                    <a:pt x="719" y="17"/>
                  </a:lnTo>
                  <a:cubicBezTo>
                    <a:pt x="721" y="14"/>
                    <a:pt x="722" y="9"/>
                    <a:pt x="725" y="4"/>
                  </a:cubicBezTo>
                  <a:cubicBezTo>
                    <a:pt x="707" y="0"/>
                    <a:pt x="693" y="0"/>
                    <a:pt x="674" y="4"/>
                  </a:cubicBezTo>
                  <a:cubicBezTo>
                    <a:pt x="676" y="9"/>
                    <a:pt x="678" y="12"/>
                    <a:pt x="679" y="15"/>
                  </a:cubicBezTo>
                  <a:lnTo>
                    <a:pt x="677" y="17"/>
                  </a:lnTo>
                  <a:cubicBezTo>
                    <a:pt x="674" y="15"/>
                    <a:pt x="667" y="14"/>
                    <a:pt x="663" y="13"/>
                  </a:cubicBezTo>
                  <a:cubicBezTo>
                    <a:pt x="662" y="27"/>
                    <a:pt x="662" y="40"/>
                    <a:pt x="665" y="54"/>
                  </a:cubicBezTo>
                  <a:lnTo>
                    <a:pt x="679" y="50"/>
                  </a:lnTo>
                  <a:cubicBezTo>
                    <a:pt x="684" y="58"/>
                    <a:pt x="675" y="64"/>
                    <a:pt x="672" y="73"/>
                  </a:cubicBezTo>
                  <a:cubicBezTo>
                    <a:pt x="665" y="85"/>
                    <a:pt x="681" y="92"/>
                    <a:pt x="679" y="101"/>
                  </a:cubicBezTo>
                  <a:cubicBezTo>
                    <a:pt x="669" y="106"/>
                    <a:pt x="667" y="105"/>
                    <a:pt x="665" y="96"/>
                  </a:cubicBezTo>
                  <a:cubicBezTo>
                    <a:pt x="640" y="92"/>
                    <a:pt x="607" y="107"/>
                    <a:pt x="594" y="122"/>
                  </a:cubicBezTo>
                  <a:cubicBezTo>
                    <a:pt x="573" y="150"/>
                    <a:pt x="591" y="182"/>
                    <a:pt x="607" y="206"/>
                  </a:cubicBezTo>
                  <a:cubicBezTo>
                    <a:pt x="614" y="222"/>
                    <a:pt x="627" y="240"/>
                    <a:pt x="620" y="254"/>
                  </a:cubicBezTo>
                  <a:cubicBezTo>
                    <a:pt x="584" y="277"/>
                    <a:pt x="544" y="297"/>
                    <a:pt x="537" y="314"/>
                  </a:cubicBezTo>
                  <a:cubicBezTo>
                    <a:pt x="534" y="316"/>
                    <a:pt x="531" y="315"/>
                    <a:pt x="529" y="317"/>
                  </a:cubicBezTo>
                  <a:cubicBezTo>
                    <a:pt x="530" y="313"/>
                    <a:pt x="528" y="311"/>
                    <a:pt x="530" y="306"/>
                  </a:cubicBezTo>
                  <a:cubicBezTo>
                    <a:pt x="536" y="276"/>
                    <a:pt x="548" y="230"/>
                    <a:pt x="513" y="222"/>
                  </a:cubicBezTo>
                  <a:cubicBezTo>
                    <a:pt x="506" y="221"/>
                    <a:pt x="498" y="218"/>
                    <a:pt x="494" y="225"/>
                  </a:cubicBezTo>
                  <a:cubicBezTo>
                    <a:pt x="490" y="230"/>
                    <a:pt x="498" y="236"/>
                    <a:pt x="488" y="236"/>
                  </a:cubicBezTo>
                  <a:cubicBezTo>
                    <a:pt x="483" y="228"/>
                    <a:pt x="493" y="224"/>
                    <a:pt x="483" y="217"/>
                  </a:cubicBezTo>
                  <a:cubicBezTo>
                    <a:pt x="483" y="212"/>
                    <a:pt x="486" y="196"/>
                    <a:pt x="483" y="194"/>
                  </a:cubicBezTo>
                  <a:cubicBezTo>
                    <a:pt x="486" y="189"/>
                    <a:pt x="492" y="197"/>
                    <a:pt x="494" y="192"/>
                  </a:cubicBezTo>
                  <a:cubicBezTo>
                    <a:pt x="493" y="185"/>
                    <a:pt x="495" y="177"/>
                    <a:pt x="493" y="171"/>
                  </a:cubicBezTo>
                  <a:cubicBezTo>
                    <a:pt x="490" y="173"/>
                    <a:pt x="486" y="173"/>
                    <a:pt x="484" y="174"/>
                  </a:cubicBezTo>
                  <a:cubicBezTo>
                    <a:pt x="481" y="171"/>
                    <a:pt x="486" y="167"/>
                    <a:pt x="487" y="163"/>
                  </a:cubicBezTo>
                  <a:lnTo>
                    <a:pt x="463" y="162"/>
                  </a:lnTo>
                  <a:cubicBezTo>
                    <a:pt x="462" y="167"/>
                    <a:pt x="468" y="170"/>
                    <a:pt x="465" y="174"/>
                  </a:cubicBezTo>
                  <a:cubicBezTo>
                    <a:pt x="461" y="174"/>
                    <a:pt x="458" y="170"/>
                    <a:pt x="454" y="171"/>
                  </a:cubicBezTo>
                  <a:cubicBezTo>
                    <a:pt x="455" y="179"/>
                    <a:pt x="452" y="188"/>
                    <a:pt x="456" y="195"/>
                  </a:cubicBezTo>
                  <a:cubicBezTo>
                    <a:pt x="459" y="194"/>
                    <a:pt x="462" y="190"/>
                    <a:pt x="465" y="191"/>
                  </a:cubicBezTo>
                  <a:cubicBezTo>
                    <a:pt x="463" y="197"/>
                    <a:pt x="464" y="202"/>
                    <a:pt x="464" y="206"/>
                  </a:cubicBezTo>
                  <a:cubicBezTo>
                    <a:pt x="465" y="216"/>
                    <a:pt x="458" y="225"/>
                    <a:pt x="461" y="236"/>
                  </a:cubicBezTo>
                  <a:lnTo>
                    <a:pt x="458" y="237"/>
                  </a:lnTo>
                  <a:lnTo>
                    <a:pt x="456" y="236"/>
                  </a:lnTo>
                  <a:cubicBezTo>
                    <a:pt x="456" y="213"/>
                    <a:pt x="423" y="232"/>
                    <a:pt x="418" y="243"/>
                  </a:cubicBezTo>
                  <a:cubicBezTo>
                    <a:pt x="406" y="266"/>
                    <a:pt x="425" y="292"/>
                    <a:pt x="429" y="314"/>
                  </a:cubicBezTo>
                  <a:cubicBezTo>
                    <a:pt x="428" y="316"/>
                    <a:pt x="427" y="317"/>
                    <a:pt x="426" y="317"/>
                  </a:cubicBezTo>
                  <a:cubicBezTo>
                    <a:pt x="406" y="311"/>
                    <a:pt x="388" y="305"/>
                    <a:pt x="377" y="291"/>
                  </a:cubicBezTo>
                  <a:cubicBezTo>
                    <a:pt x="369" y="255"/>
                    <a:pt x="397" y="224"/>
                    <a:pt x="387" y="188"/>
                  </a:cubicBezTo>
                  <a:cubicBezTo>
                    <a:pt x="383" y="170"/>
                    <a:pt x="369" y="165"/>
                    <a:pt x="353" y="159"/>
                  </a:cubicBezTo>
                  <a:cubicBezTo>
                    <a:pt x="343" y="157"/>
                    <a:pt x="331" y="148"/>
                    <a:pt x="321" y="152"/>
                  </a:cubicBezTo>
                  <a:cubicBezTo>
                    <a:pt x="290" y="181"/>
                    <a:pt x="259" y="206"/>
                    <a:pt x="221" y="225"/>
                  </a:cubicBezTo>
                  <a:cubicBezTo>
                    <a:pt x="218" y="228"/>
                    <a:pt x="218" y="231"/>
                    <a:pt x="217" y="233"/>
                  </a:cubicBezTo>
                  <a:cubicBezTo>
                    <a:pt x="207" y="262"/>
                    <a:pt x="238" y="267"/>
                    <a:pt x="245" y="288"/>
                  </a:cubicBezTo>
                  <a:cubicBezTo>
                    <a:pt x="250" y="301"/>
                    <a:pt x="222" y="290"/>
                    <a:pt x="218" y="289"/>
                  </a:cubicBezTo>
                  <a:cubicBezTo>
                    <a:pt x="197" y="295"/>
                    <a:pt x="189" y="317"/>
                    <a:pt x="206" y="334"/>
                  </a:cubicBezTo>
                  <a:cubicBezTo>
                    <a:pt x="210" y="336"/>
                    <a:pt x="217" y="343"/>
                    <a:pt x="223" y="339"/>
                  </a:cubicBezTo>
                  <a:cubicBezTo>
                    <a:pt x="224" y="334"/>
                    <a:pt x="221" y="327"/>
                    <a:pt x="226" y="325"/>
                  </a:cubicBezTo>
                  <a:cubicBezTo>
                    <a:pt x="239" y="324"/>
                    <a:pt x="251" y="326"/>
                    <a:pt x="263" y="319"/>
                  </a:cubicBezTo>
                  <a:cubicBezTo>
                    <a:pt x="264" y="328"/>
                    <a:pt x="252" y="338"/>
                    <a:pt x="256" y="349"/>
                  </a:cubicBezTo>
                  <a:cubicBezTo>
                    <a:pt x="260" y="360"/>
                    <a:pt x="267" y="367"/>
                    <a:pt x="276" y="372"/>
                  </a:cubicBezTo>
                  <a:cubicBezTo>
                    <a:pt x="282" y="373"/>
                    <a:pt x="289" y="379"/>
                    <a:pt x="294" y="374"/>
                  </a:cubicBezTo>
                  <a:cubicBezTo>
                    <a:pt x="287" y="356"/>
                    <a:pt x="281" y="348"/>
                    <a:pt x="296" y="330"/>
                  </a:cubicBezTo>
                  <a:cubicBezTo>
                    <a:pt x="298" y="327"/>
                    <a:pt x="309" y="315"/>
                    <a:pt x="307" y="311"/>
                  </a:cubicBezTo>
                  <a:cubicBezTo>
                    <a:pt x="320" y="284"/>
                    <a:pt x="273" y="261"/>
                    <a:pt x="284" y="229"/>
                  </a:cubicBezTo>
                  <a:cubicBezTo>
                    <a:pt x="300" y="218"/>
                    <a:pt x="325" y="203"/>
                    <a:pt x="343" y="200"/>
                  </a:cubicBezTo>
                  <a:cubicBezTo>
                    <a:pt x="345" y="203"/>
                    <a:pt x="345" y="205"/>
                    <a:pt x="345" y="208"/>
                  </a:cubicBezTo>
                  <a:cubicBezTo>
                    <a:pt x="332" y="241"/>
                    <a:pt x="338" y="290"/>
                    <a:pt x="369" y="312"/>
                  </a:cubicBezTo>
                  <a:cubicBezTo>
                    <a:pt x="383" y="323"/>
                    <a:pt x="404" y="320"/>
                    <a:pt x="421" y="325"/>
                  </a:cubicBezTo>
                  <a:lnTo>
                    <a:pt x="422" y="327"/>
                  </a:lnTo>
                  <a:cubicBezTo>
                    <a:pt x="419" y="332"/>
                    <a:pt x="416" y="329"/>
                    <a:pt x="412" y="332"/>
                  </a:cubicBezTo>
                  <a:cubicBezTo>
                    <a:pt x="408" y="335"/>
                    <a:pt x="404" y="340"/>
                    <a:pt x="402" y="343"/>
                  </a:cubicBezTo>
                  <a:cubicBezTo>
                    <a:pt x="391" y="341"/>
                    <a:pt x="372" y="350"/>
                    <a:pt x="364" y="356"/>
                  </a:cubicBezTo>
                  <a:cubicBezTo>
                    <a:pt x="344" y="373"/>
                    <a:pt x="342" y="418"/>
                    <a:pt x="368" y="431"/>
                  </a:cubicBezTo>
                  <a:cubicBezTo>
                    <a:pt x="379" y="414"/>
                    <a:pt x="410" y="405"/>
                    <a:pt x="428" y="416"/>
                  </a:cubicBezTo>
                  <a:lnTo>
                    <a:pt x="428" y="418"/>
                  </a:lnTo>
                  <a:cubicBezTo>
                    <a:pt x="424" y="425"/>
                    <a:pt x="403" y="431"/>
                    <a:pt x="395" y="434"/>
                  </a:cubicBezTo>
                  <a:lnTo>
                    <a:pt x="368" y="443"/>
                  </a:lnTo>
                  <a:cubicBezTo>
                    <a:pt x="351" y="444"/>
                    <a:pt x="330" y="441"/>
                    <a:pt x="320" y="428"/>
                  </a:cubicBezTo>
                  <a:lnTo>
                    <a:pt x="318" y="428"/>
                  </a:lnTo>
                  <a:cubicBezTo>
                    <a:pt x="318" y="458"/>
                    <a:pt x="359" y="471"/>
                    <a:pt x="382" y="466"/>
                  </a:cubicBezTo>
                  <a:cubicBezTo>
                    <a:pt x="392" y="465"/>
                    <a:pt x="402" y="458"/>
                    <a:pt x="411" y="456"/>
                  </a:cubicBezTo>
                  <a:cubicBezTo>
                    <a:pt x="414" y="464"/>
                    <a:pt x="415" y="486"/>
                    <a:pt x="430" y="484"/>
                  </a:cubicBezTo>
                  <a:cubicBezTo>
                    <a:pt x="428" y="475"/>
                    <a:pt x="432" y="467"/>
                    <a:pt x="437" y="461"/>
                  </a:cubicBezTo>
                  <a:cubicBezTo>
                    <a:pt x="452" y="446"/>
                    <a:pt x="476" y="447"/>
                    <a:pt x="496" y="453"/>
                  </a:cubicBezTo>
                  <a:cubicBezTo>
                    <a:pt x="508" y="457"/>
                    <a:pt x="520" y="450"/>
                    <a:pt x="530" y="458"/>
                  </a:cubicBezTo>
                  <a:lnTo>
                    <a:pt x="561" y="501"/>
                  </a:lnTo>
                  <a:cubicBezTo>
                    <a:pt x="573" y="525"/>
                    <a:pt x="572" y="553"/>
                    <a:pt x="561" y="577"/>
                  </a:cubicBezTo>
                  <a:cubicBezTo>
                    <a:pt x="555" y="585"/>
                    <a:pt x="551" y="593"/>
                    <a:pt x="541" y="596"/>
                  </a:cubicBezTo>
                  <a:cubicBezTo>
                    <a:pt x="529" y="596"/>
                    <a:pt x="519" y="596"/>
                    <a:pt x="513" y="587"/>
                  </a:cubicBezTo>
                  <a:cubicBezTo>
                    <a:pt x="512" y="588"/>
                    <a:pt x="511" y="591"/>
                    <a:pt x="510" y="591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612"/>
                    <a:pt x="521" y="630"/>
                    <a:pt x="542" y="630"/>
                  </a:cubicBezTo>
                  <a:cubicBezTo>
                    <a:pt x="544" y="646"/>
                    <a:pt x="508" y="649"/>
                    <a:pt x="498" y="643"/>
                  </a:cubicBezTo>
                  <a:lnTo>
                    <a:pt x="486" y="628"/>
                  </a:lnTo>
                  <a:lnTo>
                    <a:pt x="484" y="628"/>
                  </a:lnTo>
                  <a:cubicBezTo>
                    <a:pt x="477" y="637"/>
                    <a:pt x="478" y="649"/>
                    <a:pt x="478" y="660"/>
                  </a:cubicBezTo>
                  <a:cubicBezTo>
                    <a:pt x="478" y="660"/>
                    <a:pt x="478" y="661"/>
                    <a:pt x="478" y="661"/>
                  </a:cubicBezTo>
                  <a:cubicBezTo>
                    <a:pt x="476" y="663"/>
                    <a:pt x="469" y="670"/>
                    <a:pt x="455" y="663"/>
                  </a:cubicBezTo>
                  <a:cubicBezTo>
                    <a:pt x="434" y="653"/>
                    <a:pt x="438" y="614"/>
                    <a:pt x="438" y="613"/>
                  </a:cubicBezTo>
                  <a:cubicBezTo>
                    <a:pt x="438" y="592"/>
                    <a:pt x="425" y="575"/>
                    <a:pt x="409" y="558"/>
                  </a:cubicBezTo>
                  <a:lnTo>
                    <a:pt x="347" y="503"/>
                  </a:lnTo>
                  <a:cubicBezTo>
                    <a:pt x="333" y="493"/>
                    <a:pt x="324" y="481"/>
                    <a:pt x="317" y="470"/>
                  </a:cubicBezTo>
                  <a:lnTo>
                    <a:pt x="310" y="483"/>
                  </a:lnTo>
                  <a:cubicBezTo>
                    <a:pt x="296" y="479"/>
                    <a:pt x="254" y="420"/>
                    <a:pt x="248" y="408"/>
                  </a:cubicBezTo>
                  <a:cubicBezTo>
                    <a:pt x="244" y="409"/>
                    <a:pt x="244" y="412"/>
                    <a:pt x="241" y="412"/>
                  </a:cubicBezTo>
                  <a:cubicBezTo>
                    <a:pt x="192" y="364"/>
                    <a:pt x="150" y="289"/>
                    <a:pt x="115" y="234"/>
                  </a:cubicBezTo>
                  <a:cubicBezTo>
                    <a:pt x="87" y="232"/>
                    <a:pt x="88" y="286"/>
                    <a:pt x="90" y="302"/>
                  </a:cubicBezTo>
                  <a:cubicBezTo>
                    <a:pt x="94" y="323"/>
                    <a:pt x="108" y="371"/>
                    <a:pt x="127" y="395"/>
                  </a:cubicBezTo>
                  <a:lnTo>
                    <a:pt x="70" y="350"/>
                  </a:lnTo>
                  <a:cubicBezTo>
                    <a:pt x="62" y="344"/>
                    <a:pt x="53" y="338"/>
                    <a:pt x="43" y="341"/>
                  </a:cubicBezTo>
                  <a:cubicBezTo>
                    <a:pt x="37" y="343"/>
                    <a:pt x="41" y="358"/>
                    <a:pt x="40" y="363"/>
                  </a:cubicBezTo>
                  <a:cubicBezTo>
                    <a:pt x="45" y="397"/>
                    <a:pt x="60" y="426"/>
                    <a:pt x="78" y="457"/>
                  </a:cubicBezTo>
                  <a:lnTo>
                    <a:pt x="77" y="459"/>
                  </a:lnTo>
                  <a:cubicBezTo>
                    <a:pt x="58" y="454"/>
                    <a:pt x="38" y="449"/>
                    <a:pt x="19" y="448"/>
                  </a:cubicBezTo>
                  <a:cubicBezTo>
                    <a:pt x="17" y="449"/>
                    <a:pt x="17" y="453"/>
                    <a:pt x="16" y="454"/>
                  </a:cubicBezTo>
                  <a:cubicBezTo>
                    <a:pt x="19" y="497"/>
                    <a:pt x="56" y="519"/>
                    <a:pt x="84" y="543"/>
                  </a:cubicBezTo>
                  <a:cubicBezTo>
                    <a:pt x="62" y="541"/>
                    <a:pt x="19" y="532"/>
                    <a:pt x="1" y="543"/>
                  </a:cubicBezTo>
                  <a:cubicBezTo>
                    <a:pt x="2" y="546"/>
                    <a:pt x="0" y="548"/>
                    <a:pt x="2" y="551"/>
                  </a:cubicBezTo>
                  <a:cubicBezTo>
                    <a:pt x="21" y="583"/>
                    <a:pt x="36" y="597"/>
                    <a:pt x="75" y="609"/>
                  </a:cubicBezTo>
                  <a:cubicBezTo>
                    <a:pt x="66" y="609"/>
                    <a:pt x="24" y="614"/>
                    <a:pt x="14" y="626"/>
                  </a:cubicBezTo>
                  <a:cubicBezTo>
                    <a:pt x="11" y="628"/>
                    <a:pt x="13" y="632"/>
                    <a:pt x="15" y="634"/>
                  </a:cubicBezTo>
                  <a:cubicBezTo>
                    <a:pt x="18" y="647"/>
                    <a:pt x="66" y="674"/>
                    <a:pt x="77" y="677"/>
                  </a:cubicBezTo>
                  <a:cubicBezTo>
                    <a:pt x="61" y="687"/>
                    <a:pt x="34" y="693"/>
                    <a:pt x="24" y="706"/>
                  </a:cubicBezTo>
                  <a:cubicBezTo>
                    <a:pt x="24" y="727"/>
                    <a:pt x="67" y="742"/>
                    <a:pt x="91" y="743"/>
                  </a:cubicBezTo>
                  <a:cubicBezTo>
                    <a:pt x="82" y="749"/>
                    <a:pt x="57" y="772"/>
                    <a:pt x="58" y="790"/>
                  </a:cubicBezTo>
                  <a:cubicBezTo>
                    <a:pt x="75" y="800"/>
                    <a:pt x="107" y="810"/>
                    <a:pt x="118" y="808"/>
                  </a:cubicBezTo>
                  <a:cubicBezTo>
                    <a:pt x="112" y="816"/>
                    <a:pt x="96" y="836"/>
                    <a:pt x="105" y="855"/>
                  </a:cubicBezTo>
                  <a:cubicBezTo>
                    <a:pt x="116" y="866"/>
                    <a:pt x="138" y="868"/>
                    <a:pt x="162" y="862"/>
                  </a:cubicBezTo>
                  <a:lnTo>
                    <a:pt x="184" y="847"/>
                  </a:lnTo>
                  <a:cubicBezTo>
                    <a:pt x="175" y="865"/>
                    <a:pt x="156" y="882"/>
                    <a:pt x="168" y="919"/>
                  </a:cubicBezTo>
                  <a:cubicBezTo>
                    <a:pt x="186" y="922"/>
                    <a:pt x="201" y="923"/>
                    <a:pt x="229" y="891"/>
                  </a:cubicBezTo>
                  <a:cubicBezTo>
                    <a:pt x="231" y="889"/>
                    <a:pt x="233" y="887"/>
                    <a:pt x="235" y="885"/>
                  </a:cubicBezTo>
                  <a:cubicBezTo>
                    <a:pt x="221" y="905"/>
                    <a:pt x="206" y="926"/>
                    <a:pt x="227" y="962"/>
                  </a:cubicBezTo>
                  <a:cubicBezTo>
                    <a:pt x="243" y="964"/>
                    <a:pt x="265" y="958"/>
                    <a:pt x="277" y="944"/>
                  </a:cubicBezTo>
                  <a:cubicBezTo>
                    <a:pt x="288" y="931"/>
                    <a:pt x="298" y="916"/>
                    <a:pt x="307" y="899"/>
                  </a:cubicBezTo>
                  <a:cubicBezTo>
                    <a:pt x="295" y="929"/>
                    <a:pt x="291" y="971"/>
                    <a:pt x="312" y="989"/>
                  </a:cubicBezTo>
                  <a:cubicBezTo>
                    <a:pt x="326" y="986"/>
                    <a:pt x="344" y="978"/>
                    <a:pt x="352" y="965"/>
                  </a:cubicBezTo>
                  <a:cubicBezTo>
                    <a:pt x="368" y="944"/>
                    <a:pt x="373" y="916"/>
                    <a:pt x="379" y="890"/>
                  </a:cubicBezTo>
                  <a:cubicBezTo>
                    <a:pt x="375" y="917"/>
                    <a:pt x="366" y="953"/>
                    <a:pt x="396" y="970"/>
                  </a:cubicBezTo>
                  <a:cubicBezTo>
                    <a:pt x="399" y="973"/>
                    <a:pt x="402" y="973"/>
                    <a:pt x="405" y="974"/>
                  </a:cubicBezTo>
                  <a:cubicBezTo>
                    <a:pt x="400" y="975"/>
                    <a:pt x="396" y="978"/>
                    <a:pt x="392" y="982"/>
                  </a:cubicBezTo>
                  <a:lnTo>
                    <a:pt x="391" y="983"/>
                  </a:lnTo>
                  <a:cubicBezTo>
                    <a:pt x="387" y="989"/>
                    <a:pt x="386" y="995"/>
                    <a:pt x="388" y="1000"/>
                  </a:cubicBezTo>
                  <a:cubicBezTo>
                    <a:pt x="389" y="1002"/>
                    <a:pt x="390" y="1003"/>
                    <a:pt x="391" y="1004"/>
                  </a:cubicBezTo>
                  <a:cubicBezTo>
                    <a:pt x="388" y="1005"/>
                    <a:pt x="386" y="1008"/>
                    <a:pt x="385" y="1013"/>
                  </a:cubicBezTo>
                  <a:cubicBezTo>
                    <a:pt x="383" y="1019"/>
                    <a:pt x="384" y="1023"/>
                    <a:pt x="387" y="1027"/>
                  </a:cubicBezTo>
                  <a:cubicBezTo>
                    <a:pt x="386" y="1028"/>
                    <a:pt x="384" y="1029"/>
                    <a:pt x="383" y="1031"/>
                  </a:cubicBezTo>
                  <a:cubicBezTo>
                    <a:pt x="378" y="1038"/>
                    <a:pt x="380" y="1048"/>
                    <a:pt x="387" y="1054"/>
                  </a:cubicBezTo>
                  <a:cubicBezTo>
                    <a:pt x="391" y="1058"/>
                    <a:pt x="403" y="1065"/>
                    <a:pt x="409" y="1067"/>
                  </a:cubicBezTo>
                  <a:cubicBezTo>
                    <a:pt x="409" y="1068"/>
                    <a:pt x="409" y="1068"/>
                    <a:pt x="410" y="1068"/>
                  </a:cubicBezTo>
                  <a:cubicBezTo>
                    <a:pt x="410" y="1069"/>
                    <a:pt x="410" y="1069"/>
                    <a:pt x="410" y="1070"/>
                  </a:cubicBezTo>
                  <a:lnTo>
                    <a:pt x="412" y="1069"/>
                  </a:lnTo>
                  <a:cubicBezTo>
                    <a:pt x="412" y="1070"/>
                    <a:pt x="412" y="1070"/>
                    <a:pt x="413" y="1071"/>
                  </a:cubicBezTo>
                  <a:lnTo>
                    <a:pt x="414" y="1076"/>
                  </a:lnTo>
                  <a:lnTo>
                    <a:pt x="419" y="1077"/>
                  </a:lnTo>
                  <a:cubicBezTo>
                    <a:pt x="419" y="1077"/>
                    <a:pt x="419" y="1077"/>
                    <a:pt x="419" y="1077"/>
                  </a:cubicBezTo>
                  <a:cubicBezTo>
                    <a:pt x="420" y="1077"/>
                    <a:pt x="420" y="1077"/>
                    <a:pt x="420" y="1078"/>
                  </a:cubicBezTo>
                  <a:cubicBezTo>
                    <a:pt x="420" y="1078"/>
                    <a:pt x="420" y="1078"/>
                    <a:pt x="420" y="1078"/>
                  </a:cubicBezTo>
                  <a:lnTo>
                    <a:pt x="421" y="1079"/>
                  </a:lnTo>
                  <a:cubicBezTo>
                    <a:pt x="422" y="1079"/>
                    <a:pt x="422" y="1080"/>
                    <a:pt x="423" y="1080"/>
                  </a:cubicBezTo>
                  <a:lnTo>
                    <a:pt x="424" y="1081"/>
                  </a:lnTo>
                  <a:lnTo>
                    <a:pt x="424" y="1082"/>
                  </a:lnTo>
                  <a:cubicBezTo>
                    <a:pt x="424" y="1082"/>
                    <a:pt x="425" y="1083"/>
                    <a:pt x="425" y="1083"/>
                  </a:cubicBezTo>
                  <a:lnTo>
                    <a:pt x="425" y="1085"/>
                  </a:lnTo>
                  <a:lnTo>
                    <a:pt x="426" y="1086"/>
                  </a:lnTo>
                  <a:cubicBezTo>
                    <a:pt x="429" y="1091"/>
                    <a:pt x="433" y="1094"/>
                    <a:pt x="437" y="1096"/>
                  </a:cubicBezTo>
                  <a:cubicBezTo>
                    <a:pt x="439" y="1097"/>
                    <a:pt x="440" y="1097"/>
                    <a:pt x="441" y="1098"/>
                  </a:cubicBezTo>
                  <a:cubicBezTo>
                    <a:pt x="442" y="1098"/>
                    <a:pt x="442" y="1098"/>
                    <a:pt x="443" y="1098"/>
                  </a:cubicBezTo>
                  <a:cubicBezTo>
                    <a:pt x="447" y="1099"/>
                    <a:pt x="452" y="1098"/>
                    <a:pt x="456" y="1095"/>
                  </a:cubicBezTo>
                  <a:cubicBezTo>
                    <a:pt x="459" y="1096"/>
                    <a:pt x="462" y="1097"/>
                    <a:pt x="465" y="1097"/>
                  </a:cubicBezTo>
                  <a:cubicBezTo>
                    <a:pt x="473" y="1097"/>
                    <a:pt x="480" y="1094"/>
                    <a:pt x="486" y="1088"/>
                  </a:cubicBezTo>
                  <a:lnTo>
                    <a:pt x="489" y="1086"/>
                  </a:lnTo>
                  <a:cubicBezTo>
                    <a:pt x="502" y="1107"/>
                    <a:pt x="516" y="1128"/>
                    <a:pt x="533" y="1148"/>
                  </a:cubicBezTo>
                  <a:cubicBezTo>
                    <a:pt x="530" y="1151"/>
                    <a:pt x="527" y="1153"/>
                    <a:pt x="523" y="1155"/>
                  </a:cubicBezTo>
                  <a:lnTo>
                    <a:pt x="522" y="1156"/>
                  </a:lnTo>
                  <a:lnTo>
                    <a:pt x="521" y="1157"/>
                  </a:lnTo>
                  <a:cubicBezTo>
                    <a:pt x="515" y="1162"/>
                    <a:pt x="506" y="1164"/>
                    <a:pt x="493" y="1164"/>
                  </a:cubicBezTo>
                  <a:cubicBezTo>
                    <a:pt x="478" y="1164"/>
                    <a:pt x="462" y="1161"/>
                    <a:pt x="451" y="1159"/>
                  </a:cubicBezTo>
                  <a:lnTo>
                    <a:pt x="429" y="1154"/>
                  </a:lnTo>
                  <a:lnTo>
                    <a:pt x="439" y="1175"/>
                  </a:lnTo>
                  <a:cubicBezTo>
                    <a:pt x="445" y="1185"/>
                    <a:pt x="459" y="1202"/>
                    <a:pt x="480" y="1213"/>
                  </a:cubicBezTo>
                  <a:cubicBezTo>
                    <a:pt x="476" y="1216"/>
                    <a:pt x="472" y="1219"/>
                    <a:pt x="469" y="1222"/>
                  </a:cubicBezTo>
                  <a:cubicBezTo>
                    <a:pt x="449" y="1239"/>
                    <a:pt x="431" y="1254"/>
                    <a:pt x="418" y="1254"/>
                  </a:cubicBezTo>
                  <a:cubicBezTo>
                    <a:pt x="416" y="1254"/>
                    <a:pt x="415" y="1254"/>
                    <a:pt x="413" y="1254"/>
                  </a:cubicBezTo>
                  <a:cubicBezTo>
                    <a:pt x="404" y="1251"/>
                    <a:pt x="398" y="1241"/>
                    <a:pt x="399" y="1226"/>
                  </a:cubicBezTo>
                  <a:lnTo>
                    <a:pt x="400" y="1206"/>
                  </a:lnTo>
                  <a:lnTo>
                    <a:pt x="383" y="1217"/>
                  </a:lnTo>
                  <a:cubicBezTo>
                    <a:pt x="359" y="1230"/>
                    <a:pt x="348" y="1269"/>
                    <a:pt x="355" y="1290"/>
                  </a:cubicBezTo>
                  <a:cubicBezTo>
                    <a:pt x="361" y="1305"/>
                    <a:pt x="369" y="1314"/>
                    <a:pt x="376" y="1319"/>
                  </a:cubicBezTo>
                  <a:cubicBezTo>
                    <a:pt x="354" y="1331"/>
                    <a:pt x="346" y="1347"/>
                    <a:pt x="345" y="1377"/>
                  </a:cubicBezTo>
                  <a:cubicBezTo>
                    <a:pt x="345" y="1404"/>
                    <a:pt x="360" y="1430"/>
                    <a:pt x="385" y="1446"/>
                  </a:cubicBezTo>
                  <a:lnTo>
                    <a:pt x="399" y="1453"/>
                  </a:lnTo>
                  <a:lnTo>
                    <a:pt x="402" y="1438"/>
                  </a:lnTo>
                  <a:close/>
                  <a:moveTo>
                    <a:pt x="979" y="1066"/>
                  </a:moveTo>
                  <a:lnTo>
                    <a:pt x="979" y="1066"/>
                  </a:lnTo>
                  <a:lnTo>
                    <a:pt x="979" y="1067"/>
                  </a:lnTo>
                  <a:lnTo>
                    <a:pt x="980" y="1069"/>
                  </a:lnTo>
                  <a:cubicBezTo>
                    <a:pt x="979" y="1069"/>
                    <a:pt x="979" y="1069"/>
                    <a:pt x="979" y="1069"/>
                  </a:cubicBezTo>
                  <a:cubicBezTo>
                    <a:pt x="979" y="1068"/>
                    <a:pt x="979" y="1067"/>
                    <a:pt x="979" y="1066"/>
                  </a:cubicBezTo>
                  <a:close/>
                  <a:moveTo>
                    <a:pt x="923" y="1061"/>
                  </a:moveTo>
                  <a:lnTo>
                    <a:pt x="923" y="1061"/>
                  </a:lnTo>
                  <a:cubicBezTo>
                    <a:pt x="922" y="1064"/>
                    <a:pt x="922" y="1067"/>
                    <a:pt x="922" y="1070"/>
                  </a:cubicBezTo>
                  <a:lnTo>
                    <a:pt x="921" y="1071"/>
                  </a:lnTo>
                  <a:cubicBezTo>
                    <a:pt x="920" y="1073"/>
                    <a:pt x="919" y="1073"/>
                    <a:pt x="918" y="1074"/>
                  </a:cubicBezTo>
                  <a:lnTo>
                    <a:pt x="917" y="1074"/>
                  </a:lnTo>
                  <a:cubicBezTo>
                    <a:pt x="917" y="1074"/>
                    <a:pt x="917" y="1074"/>
                    <a:pt x="916" y="1074"/>
                  </a:cubicBezTo>
                  <a:cubicBezTo>
                    <a:pt x="919" y="1070"/>
                    <a:pt x="921" y="1066"/>
                    <a:pt x="923" y="1061"/>
                  </a:cubicBezTo>
                  <a:close/>
                  <a:moveTo>
                    <a:pt x="674" y="268"/>
                  </a:moveTo>
                  <a:lnTo>
                    <a:pt x="674" y="268"/>
                  </a:lnTo>
                  <a:cubicBezTo>
                    <a:pt x="692" y="263"/>
                    <a:pt x="704" y="263"/>
                    <a:pt x="727" y="269"/>
                  </a:cubicBezTo>
                  <a:cubicBezTo>
                    <a:pt x="742" y="279"/>
                    <a:pt x="771" y="300"/>
                    <a:pt x="789" y="312"/>
                  </a:cubicBezTo>
                  <a:lnTo>
                    <a:pt x="754" y="305"/>
                  </a:lnTo>
                  <a:cubicBezTo>
                    <a:pt x="752" y="310"/>
                    <a:pt x="756" y="314"/>
                    <a:pt x="759" y="318"/>
                  </a:cubicBezTo>
                  <a:cubicBezTo>
                    <a:pt x="770" y="332"/>
                    <a:pt x="784" y="341"/>
                    <a:pt x="801" y="346"/>
                  </a:cubicBezTo>
                  <a:cubicBezTo>
                    <a:pt x="793" y="350"/>
                    <a:pt x="779" y="344"/>
                    <a:pt x="771" y="342"/>
                  </a:cubicBezTo>
                  <a:cubicBezTo>
                    <a:pt x="768" y="344"/>
                    <a:pt x="771" y="344"/>
                    <a:pt x="770" y="347"/>
                  </a:cubicBezTo>
                  <a:cubicBezTo>
                    <a:pt x="776" y="359"/>
                    <a:pt x="785" y="369"/>
                    <a:pt x="798" y="374"/>
                  </a:cubicBezTo>
                  <a:cubicBezTo>
                    <a:pt x="778" y="390"/>
                    <a:pt x="742" y="387"/>
                    <a:pt x="720" y="392"/>
                  </a:cubicBezTo>
                  <a:cubicBezTo>
                    <a:pt x="726" y="410"/>
                    <a:pt x="738" y="412"/>
                    <a:pt x="750" y="415"/>
                  </a:cubicBezTo>
                  <a:cubicBezTo>
                    <a:pt x="733" y="436"/>
                    <a:pt x="721" y="467"/>
                    <a:pt x="710" y="498"/>
                  </a:cubicBezTo>
                  <a:lnTo>
                    <a:pt x="700" y="541"/>
                  </a:lnTo>
                  <a:cubicBezTo>
                    <a:pt x="690" y="497"/>
                    <a:pt x="680" y="450"/>
                    <a:pt x="655" y="412"/>
                  </a:cubicBezTo>
                  <a:cubicBezTo>
                    <a:pt x="661" y="411"/>
                    <a:pt x="682" y="401"/>
                    <a:pt x="678" y="393"/>
                  </a:cubicBezTo>
                  <a:cubicBezTo>
                    <a:pt x="641" y="390"/>
                    <a:pt x="632" y="392"/>
                    <a:pt x="603" y="370"/>
                  </a:cubicBezTo>
                  <a:lnTo>
                    <a:pt x="603" y="367"/>
                  </a:lnTo>
                  <a:cubicBezTo>
                    <a:pt x="608" y="366"/>
                    <a:pt x="632" y="348"/>
                    <a:pt x="625" y="341"/>
                  </a:cubicBezTo>
                  <a:lnTo>
                    <a:pt x="600" y="344"/>
                  </a:lnTo>
                  <a:cubicBezTo>
                    <a:pt x="615" y="336"/>
                    <a:pt x="636" y="329"/>
                    <a:pt x="640" y="311"/>
                  </a:cubicBezTo>
                  <a:cubicBezTo>
                    <a:pt x="640" y="309"/>
                    <a:pt x="639" y="309"/>
                    <a:pt x="638" y="308"/>
                  </a:cubicBezTo>
                  <a:lnTo>
                    <a:pt x="614" y="315"/>
                  </a:lnTo>
                  <a:lnTo>
                    <a:pt x="580" y="323"/>
                  </a:lnTo>
                  <a:cubicBezTo>
                    <a:pt x="614" y="310"/>
                    <a:pt x="642" y="284"/>
                    <a:pt x="674" y="268"/>
                  </a:cubicBezTo>
                  <a:close/>
                  <a:moveTo>
                    <a:pt x="419" y="1069"/>
                  </a:moveTo>
                  <a:lnTo>
                    <a:pt x="419" y="1069"/>
                  </a:lnTo>
                  <a:lnTo>
                    <a:pt x="419" y="1067"/>
                  </a:lnTo>
                  <a:lnTo>
                    <a:pt x="419" y="1066"/>
                  </a:lnTo>
                  <a:cubicBezTo>
                    <a:pt x="419" y="1067"/>
                    <a:pt x="419" y="1068"/>
                    <a:pt x="420" y="1069"/>
                  </a:cubicBezTo>
                  <a:cubicBezTo>
                    <a:pt x="419" y="1069"/>
                    <a:pt x="419" y="1069"/>
                    <a:pt x="419" y="1069"/>
                  </a:cubicBezTo>
                  <a:close/>
                  <a:moveTo>
                    <a:pt x="482" y="1074"/>
                  </a:moveTo>
                  <a:lnTo>
                    <a:pt x="482" y="1074"/>
                  </a:lnTo>
                  <a:cubicBezTo>
                    <a:pt x="482" y="1074"/>
                    <a:pt x="481" y="1074"/>
                    <a:pt x="481" y="1074"/>
                  </a:cubicBezTo>
                  <a:lnTo>
                    <a:pt x="480" y="1074"/>
                  </a:lnTo>
                  <a:cubicBezTo>
                    <a:pt x="479" y="1073"/>
                    <a:pt x="478" y="1073"/>
                    <a:pt x="477" y="1071"/>
                  </a:cubicBezTo>
                  <a:lnTo>
                    <a:pt x="476" y="1070"/>
                  </a:lnTo>
                  <a:cubicBezTo>
                    <a:pt x="476" y="1067"/>
                    <a:pt x="476" y="1064"/>
                    <a:pt x="475" y="1061"/>
                  </a:cubicBezTo>
                  <a:cubicBezTo>
                    <a:pt x="477" y="1066"/>
                    <a:pt x="480" y="1070"/>
                    <a:pt x="482" y="10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" name="Группа 76"/>
          <p:cNvGrpSpPr>
            <a:grpSpLocks/>
          </p:cNvGrpSpPr>
          <p:nvPr/>
        </p:nvGrpSpPr>
        <p:grpSpPr bwMode="auto">
          <a:xfrm>
            <a:off x="3233058" y="4238794"/>
            <a:ext cx="753913" cy="735493"/>
            <a:chOff x="2372471" y="1881511"/>
            <a:chExt cx="792163" cy="773112"/>
          </a:xfrm>
        </p:grpSpPr>
        <p:grpSp>
          <p:nvGrpSpPr>
            <p:cNvPr id="53" name="Группа 107"/>
            <p:cNvGrpSpPr/>
            <p:nvPr/>
          </p:nvGrpSpPr>
          <p:grpSpPr>
            <a:xfrm>
              <a:off x="2632765" y="2003047"/>
              <a:ext cx="324187" cy="424245"/>
              <a:chOff x="1508125" y="2543175"/>
              <a:chExt cx="385763" cy="504825"/>
            </a:xfrm>
            <a:solidFill>
              <a:srgbClr val="259B85"/>
            </a:solidFill>
          </p:grpSpPr>
          <p:sp>
            <p:nvSpPr>
              <p:cNvPr id="59" name="Freeform 1261"/>
              <p:cNvSpPr>
                <a:spLocks/>
              </p:cNvSpPr>
              <p:nvPr/>
            </p:nvSpPr>
            <p:spPr bwMode="auto">
              <a:xfrm>
                <a:off x="1508125" y="2543175"/>
                <a:ext cx="171450" cy="176213"/>
              </a:xfrm>
              <a:custGeom>
                <a:avLst/>
                <a:gdLst>
                  <a:gd name="T0" fmla="*/ 478 w 478"/>
                  <a:gd name="T1" fmla="*/ 486 h 486"/>
                  <a:gd name="T2" fmla="*/ 478 w 478"/>
                  <a:gd name="T3" fmla="*/ 0 h 486"/>
                  <a:gd name="T4" fmla="*/ 466 w 478"/>
                  <a:gd name="T5" fmla="*/ 0 h 486"/>
                  <a:gd name="T6" fmla="*/ 385 w 478"/>
                  <a:gd name="T7" fmla="*/ 45 h 486"/>
                  <a:gd name="T8" fmla="*/ 354 w 478"/>
                  <a:gd name="T9" fmla="*/ 73 h 486"/>
                  <a:gd name="T10" fmla="*/ 50 w 478"/>
                  <a:gd name="T11" fmla="*/ 377 h 486"/>
                  <a:gd name="T12" fmla="*/ 45 w 478"/>
                  <a:gd name="T13" fmla="*/ 382 h 486"/>
                  <a:gd name="T14" fmla="*/ 0 w 478"/>
                  <a:gd name="T15" fmla="*/ 471 h 486"/>
                  <a:gd name="T16" fmla="*/ 0 w 478"/>
                  <a:gd name="T17" fmla="*/ 486 h 486"/>
                  <a:gd name="T18" fmla="*/ 66 w 478"/>
                  <a:gd name="T19" fmla="*/ 486 h 486"/>
                  <a:gd name="T20" fmla="*/ 478 w 478"/>
                  <a:gd name="T21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8" h="486">
                    <a:moveTo>
                      <a:pt x="478" y="486"/>
                    </a:moveTo>
                    <a:lnTo>
                      <a:pt x="478" y="0"/>
                    </a:lnTo>
                    <a:lnTo>
                      <a:pt x="466" y="0"/>
                    </a:lnTo>
                    <a:cubicBezTo>
                      <a:pt x="448" y="3"/>
                      <a:pt x="417" y="13"/>
                      <a:pt x="385" y="45"/>
                    </a:cubicBezTo>
                    <a:cubicBezTo>
                      <a:pt x="375" y="54"/>
                      <a:pt x="364" y="64"/>
                      <a:pt x="354" y="73"/>
                    </a:cubicBezTo>
                    <a:lnTo>
                      <a:pt x="50" y="377"/>
                    </a:lnTo>
                    <a:cubicBezTo>
                      <a:pt x="48" y="379"/>
                      <a:pt x="47" y="380"/>
                      <a:pt x="45" y="382"/>
                    </a:cubicBezTo>
                    <a:cubicBezTo>
                      <a:pt x="8" y="420"/>
                      <a:pt x="1" y="456"/>
                      <a:pt x="0" y="471"/>
                    </a:cubicBezTo>
                    <a:lnTo>
                      <a:pt x="0" y="486"/>
                    </a:lnTo>
                    <a:lnTo>
                      <a:pt x="66" y="486"/>
                    </a:lnTo>
                    <a:lnTo>
                      <a:pt x="478" y="4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0" name="Freeform 1262"/>
              <p:cNvSpPr>
                <a:spLocks noEditPoints="1"/>
              </p:cNvSpPr>
              <p:nvPr/>
            </p:nvSpPr>
            <p:spPr bwMode="auto">
              <a:xfrm>
                <a:off x="1508125" y="2543175"/>
                <a:ext cx="385763" cy="504825"/>
              </a:xfrm>
              <a:custGeom>
                <a:avLst/>
                <a:gdLst>
                  <a:gd name="T0" fmla="*/ 976 w 1072"/>
                  <a:gd name="T1" fmla="*/ 0 h 1400"/>
                  <a:gd name="T2" fmla="*/ 518 w 1072"/>
                  <a:gd name="T3" fmla="*/ 0 h 1400"/>
                  <a:gd name="T4" fmla="*/ 518 w 1072"/>
                  <a:gd name="T5" fmla="*/ 16 h 1400"/>
                  <a:gd name="T6" fmla="*/ 518 w 1072"/>
                  <a:gd name="T7" fmla="*/ 66 h 1400"/>
                  <a:gd name="T8" fmla="*/ 518 w 1072"/>
                  <a:gd name="T9" fmla="*/ 527 h 1400"/>
                  <a:gd name="T10" fmla="*/ 302 w 1072"/>
                  <a:gd name="T11" fmla="*/ 527 h 1400"/>
                  <a:gd name="T12" fmla="*/ 43 w 1072"/>
                  <a:gd name="T13" fmla="*/ 527 h 1400"/>
                  <a:gd name="T14" fmla="*/ 0 w 1072"/>
                  <a:gd name="T15" fmla="*/ 527 h 1400"/>
                  <a:gd name="T16" fmla="*/ 0 w 1072"/>
                  <a:gd name="T17" fmla="*/ 1102 h 1400"/>
                  <a:gd name="T18" fmla="*/ 0 w 1072"/>
                  <a:gd name="T19" fmla="*/ 1245 h 1400"/>
                  <a:gd name="T20" fmla="*/ 0 w 1072"/>
                  <a:gd name="T21" fmla="*/ 1303 h 1400"/>
                  <a:gd name="T22" fmla="*/ 95 w 1072"/>
                  <a:gd name="T23" fmla="*/ 1400 h 1400"/>
                  <a:gd name="T24" fmla="*/ 976 w 1072"/>
                  <a:gd name="T25" fmla="*/ 1400 h 1400"/>
                  <a:gd name="T26" fmla="*/ 1071 w 1072"/>
                  <a:gd name="T27" fmla="*/ 1310 h 1400"/>
                  <a:gd name="T28" fmla="*/ 1072 w 1072"/>
                  <a:gd name="T29" fmla="*/ 1277 h 1400"/>
                  <a:gd name="T30" fmla="*/ 1072 w 1072"/>
                  <a:gd name="T31" fmla="*/ 1251 h 1400"/>
                  <a:gd name="T32" fmla="*/ 1072 w 1072"/>
                  <a:gd name="T33" fmla="*/ 1248 h 1400"/>
                  <a:gd name="T34" fmla="*/ 1072 w 1072"/>
                  <a:gd name="T35" fmla="*/ 494 h 1400"/>
                  <a:gd name="T36" fmla="*/ 1072 w 1072"/>
                  <a:gd name="T37" fmla="*/ 464 h 1400"/>
                  <a:gd name="T38" fmla="*/ 1072 w 1072"/>
                  <a:gd name="T39" fmla="*/ 442 h 1400"/>
                  <a:gd name="T40" fmla="*/ 1072 w 1072"/>
                  <a:gd name="T41" fmla="*/ 431 h 1400"/>
                  <a:gd name="T42" fmla="*/ 1072 w 1072"/>
                  <a:gd name="T43" fmla="*/ 97 h 1400"/>
                  <a:gd name="T44" fmla="*/ 976 w 1072"/>
                  <a:gd name="T45" fmla="*/ 0 h 1400"/>
                  <a:gd name="T46" fmla="*/ 624 w 1072"/>
                  <a:gd name="T47" fmla="*/ 198 h 1400"/>
                  <a:gd name="T48" fmla="*/ 624 w 1072"/>
                  <a:gd name="T49" fmla="*/ 198 h 1400"/>
                  <a:gd name="T50" fmla="*/ 941 w 1072"/>
                  <a:gd name="T51" fmla="*/ 198 h 1400"/>
                  <a:gd name="T52" fmla="*/ 941 w 1072"/>
                  <a:gd name="T53" fmla="*/ 260 h 1400"/>
                  <a:gd name="T54" fmla="*/ 624 w 1072"/>
                  <a:gd name="T55" fmla="*/ 260 h 1400"/>
                  <a:gd name="T56" fmla="*/ 624 w 1072"/>
                  <a:gd name="T57" fmla="*/ 198 h 1400"/>
                  <a:gd name="T58" fmla="*/ 624 w 1072"/>
                  <a:gd name="T59" fmla="*/ 376 h 1400"/>
                  <a:gd name="T60" fmla="*/ 624 w 1072"/>
                  <a:gd name="T61" fmla="*/ 376 h 1400"/>
                  <a:gd name="T62" fmla="*/ 941 w 1072"/>
                  <a:gd name="T63" fmla="*/ 376 h 1400"/>
                  <a:gd name="T64" fmla="*/ 941 w 1072"/>
                  <a:gd name="T65" fmla="*/ 437 h 1400"/>
                  <a:gd name="T66" fmla="*/ 624 w 1072"/>
                  <a:gd name="T67" fmla="*/ 437 h 1400"/>
                  <a:gd name="T68" fmla="*/ 624 w 1072"/>
                  <a:gd name="T69" fmla="*/ 376 h 1400"/>
                  <a:gd name="T70" fmla="*/ 666 w 1072"/>
                  <a:gd name="T71" fmla="*/ 1192 h 1400"/>
                  <a:gd name="T72" fmla="*/ 666 w 1072"/>
                  <a:gd name="T73" fmla="*/ 1192 h 1400"/>
                  <a:gd name="T74" fmla="*/ 116 w 1072"/>
                  <a:gd name="T75" fmla="*/ 1192 h 1400"/>
                  <a:gd name="T76" fmla="*/ 116 w 1072"/>
                  <a:gd name="T77" fmla="*/ 1130 h 1400"/>
                  <a:gd name="T78" fmla="*/ 666 w 1072"/>
                  <a:gd name="T79" fmla="*/ 1130 h 1400"/>
                  <a:gd name="T80" fmla="*/ 666 w 1072"/>
                  <a:gd name="T81" fmla="*/ 1192 h 1400"/>
                  <a:gd name="T82" fmla="*/ 666 w 1072"/>
                  <a:gd name="T83" fmla="*/ 1009 h 1400"/>
                  <a:gd name="T84" fmla="*/ 666 w 1072"/>
                  <a:gd name="T85" fmla="*/ 1009 h 1400"/>
                  <a:gd name="T86" fmla="*/ 116 w 1072"/>
                  <a:gd name="T87" fmla="*/ 1009 h 1400"/>
                  <a:gd name="T88" fmla="*/ 116 w 1072"/>
                  <a:gd name="T89" fmla="*/ 948 h 1400"/>
                  <a:gd name="T90" fmla="*/ 666 w 1072"/>
                  <a:gd name="T91" fmla="*/ 948 h 1400"/>
                  <a:gd name="T92" fmla="*/ 666 w 1072"/>
                  <a:gd name="T93" fmla="*/ 1009 h 1400"/>
                  <a:gd name="T94" fmla="*/ 666 w 1072"/>
                  <a:gd name="T95" fmla="*/ 827 h 1400"/>
                  <a:gd name="T96" fmla="*/ 666 w 1072"/>
                  <a:gd name="T97" fmla="*/ 827 h 1400"/>
                  <a:gd name="T98" fmla="*/ 116 w 1072"/>
                  <a:gd name="T99" fmla="*/ 827 h 1400"/>
                  <a:gd name="T100" fmla="*/ 116 w 1072"/>
                  <a:gd name="T101" fmla="*/ 765 h 1400"/>
                  <a:gd name="T102" fmla="*/ 666 w 1072"/>
                  <a:gd name="T103" fmla="*/ 765 h 1400"/>
                  <a:gd name="T104" fmla="*/ 666 w 1072"/>
                  <a:gd name="T105" fmla="*/ 827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72" h="1400">
                    <a:moveTo>
                      <a:pt x="976" y="0"/>
                    </a:moveTo>
                    <a:lnTo>
                      <a:pt x="518" y="0"/>
                    </a:lnTo>
                    <a:lnTo>
                      <a:pt x="518" y="16"/>
                    </a:lnTo>
                    <a:lnTo>
                      <a:pt x="518" y="66"/>
                    </a:lnTo>
                    <a:lnTo>
                      <a:pt x="518" y="527"/>
                    </a:lnTo>
                    <a:lnTo>
                      <a:pt x="302" y="527"/>
                    </a:lnTo>
                    <a:lnTo>
                      <a:pt x="43" y="527"/>
                    </a:lnTo>
                    <a:lnTo>
                      <a:pt x="0" y="527"/>
                    </a:lnTo>
                    <a:lnTo>
                      <a:pt x="0" y="1102"/>
                    </a:lnTo>
                    <a:lnTo>
                      <a:pt x="0" y="1245"/>
                    </a:lnTo>
                    <a:lnTo>
                      <a:pt x="0" y="1303"/>
                    </a:lnTo>
                    <a:cubicBezTo>
                      <a:pt x="0" y="1356"/>
                      <a:pt x="42" y="1400"/>
                      <a:pt x="95" y="1400"/>
                    </a:cubicBezTo>
                    <a:lnTo>
                      <a:pt x="976" y="1400"/>
                    </a:lnTo>
                    <a:cubicBezTo>
                      <a:pt x="1026" y="1400"/>
                      <a:pt x="1067" y="1360"/>
                      <a:pt x="1071" y="1310"/>
                    </a:cubicBezTo>
                    <a:lnTo>
                      <a:pt x="1072" y="1277"/>
                    </a:lnTo>
                    <a:lnTo>
                      <a:pt x="1072" y="1251"/>
                    </a:lnTo>
                    <a:lnTo>
                      <a:pt x="1072" y="1248"/>
                    </a:lnTo>
                    <a:lnTo>
                      <a:pt x="1072" y="494"/>
                    </a:lnTo>
                    <a:lnTo>
                      <a:pt x="1072" y="464"/>
                    </a:lnTo>
                    <a:lnTo>
                      <a:pt x="1072" y="442"/>
                    </a:lnTo>
                    <a:lnTo>
                      <a:pt x="1072" y="431"/>
                    </a:lnTo>
                    <a:lnTo>
                      <a:pt x="1072" y="97"/>
                    </a:lnTo>
                    <a:cubicBezTo>
                      <a:pt x="1072" y="43"/>
                      <a:pt x="1029" y="0"/>
                      <a:pt x="976" y="0"/>
                    </a:cubicBezTo>
                    <a:close/>
                    <a:moveTo>
                      <a:pt x="624" y="198"/>
                    </a:moveTo>
                    <a:lnTo>
                      <a:pt x="624" y="198"/>
                    </a:lnTo>
                    <a:lnTo>
                      <a:pt x="941" y="198"/>
                    </a:lnTo>
                    <a:lnTo>
                      <a:pt x="941" y="260"/>
                    </a:lnTo>
                    <a:lnTo>
                      <a:pt x="624" y="260"/>
                    </a:lnTo>
                    <a:lnTo>
                      <a:pt x="624" y="198"/>
                    </a:lnTo>
                    <a:close/>
                    <a:moveTo>
                      <a:pt x="624" y="376"/>
                    </a:moveTo>
                    <a:lnTo>
                      <a:pt x="624" y="376"/>
                    </a:lnTo>
                    <a:lnTo>
                      <a:pt x="941" y="376"/>
                    </a:lnTo>
                    <a:lnTo>
                      <a:pt x="941" y="437"/>
                    </a:lnTo>
                    <a:lnTo>
                      <a:pt x="624" y="437"/>
                    </a:lnTo>
                    <a:lnTo>
                      <a:pt x="624" y="376"/>
                    </a:lnTo>
                    <a:close/>
                    <a:moveTo>
                      <a:pt x="666" y="1192"/>
                    </a:moveTo>
                    <a:lnTo>
                      <a:pt x="666" y="1192"/>
                    </a:lnTo>
                    <a:lnTo>
                      <a:pt x="116" y="1192"/>
                    </a:lnTo>
                    <a:lnTo>
                      <a:pt x="116" y="1130"/>
                    </a:lnTo>
                    <a:lnTo>
                      <a:pt x="666" y="1130"/>
                    </a:lnTo>
                    <a:lnTo>
                      <a:pt x="666" y="1192"/>
                    </a:lnTo>
                    <a:close/>
                    <a:moveTo>
                      <a:pt x="666" y="1009"/>
                    </a:moveTo>
                    <a:lnTo>
                      <a:pt x="666" y="1009"/>
                    </a:lnTo>
                    <a:lnTo>
                      <a:pt x="116" y="1009"/>
                    </a:lnTo>
                    <a:lnTo>
                      <a:pt x="116" y="948"/>
                    </a:lnTo>
                    <a:lnTo>
                      <a:pt x="666" y="948"/>
                    </a:lnTo>
                    <a:lnTo>
                      <a:pt x="666" y="1009"/>
                    </a:lnTo>
                    <a:close/>
                    <a:moveTo>
                      <a:pt x="666" y="827"/>
                    </a:moveTo>
                    <a:lnTo>
                      <a:pt x="666" y="827"/>
                    </a:lnTo>
                    <a:lnTo>
                      <a:pt x="116" y="827"/>
                    </a:lnTo>
                    <a:lnTo>
                      <a:pt x="116" y="765"/>
                    </a:lnTo>
                    <a:lnTo>
                      <a:pt x="666" y="765"/>
                    </a:lnTo>
                    <a:lnTo>
                      <a:pt x="666" y="82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54" name="Группа 78"/>
            <p:cNvGrpSpPr>
              <a:grpSpLocks/>
            </p:cNvGrpSpPr>
            <p:nvPr/>
          </p:nvGrpSpPr>
          <p:grpSpPr bwMode="auto">
            <a:xfrm>
              <a:off x="2372471" y="1881511"/>
              <a:ext cx="792163" cy="773112"/>
              <a:chOff x="10281436" y="88337"/>
              <a:chExt cx="792163" cy="773112"/>
            </a:xfrm>
          </p:grpSpPr>
          <p:sp>
            <p:nvSpPr>
              <p:cNvPr id="5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10281436" y="143899"/>
                <a:ext cx="792163" cy="717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6"/>
              <p:cNvSpPr>
                <a:spLocks/>
              </p:cNvSpPr>
              <p:nvPr/>
            </p:nvSpPr>
            <p:spPr bwMode="auto">
              <a:xfrm>
                <a:off x="10289374" y="342337"/>
                <a:ext cx="233363" cy="195263"/>
              </a:xfrm>
              <a:custGeom>
                <a:avLst/>
                <a:gdLst>
                  <a:gd name="T0" fmla="*/ 115747 w 1248"/>
                  <a:gd name="T1" fmla="*/ 0 h 1026"/>
                  <a:gd name="T2" fmla="*/ 0 w 1248"/>
                  <a:gd name="T3" fmla="*/ 195263 h 1026"/>
                  <a:gd name="T4" fmla="*/ 233363 w 1248"/>
                  <a:gd name="T5" fmla="*/ 193931 h 1026"/>
                  <a:gd name="T6" fmla="*/ 115747 w 1248"/>
                  <a:gd name="T7" fmla="*/ 0 h 10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8"/>
                  <a:gd name="T13" fmla="*/ 0 h 1026"/>
                  <a:gd name="T14" fmla="*/ 1248 w 1248"/>
                  <a:gd name="T15" fmla="*/ 1026 h 10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8" h="1026">
                    <a:moveTo>
                      <a:pt x="619" y="0"/>
                    </a:moveTo>
                    <a:lnTo>
                      <a:pt x="0" y="1026"/>
                    </a:lnTo>
                    <a:lnTo>
                      <a:pt x="1248" y="1019"/>
                    </a:lnTo>
                    <a:lnTo>
                      <a:pt x="619" y="0"/>
                    </a:ln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7"/>
              <p:cNvSpPr>
                <a:spLocks/>
              </p:cNvSpPr>
              <p:nvPr/>
            </p:nvSpPr>
            <p:spPr bwMode="auto">
              <a:xfrm>
                <a:off x="10384624" y="88337"/>
                <a:ext cx="682625" cy="701675"/>
              </a:xfrm>
              <a:custGeom>
                <a:avLst/>
                <a:gdLst>
                  <a:gd name="T0" fmla="*/ 337286 w 3645"/>
                  <a:gd name="T1" fmla="*/ 0 h 3688"/>
                  <a:gd name="T2" fmla="*/ 20039 w 3645"/>
                  <a:gd name="T3" fmla="*/ 211949 h 3688"/>
                  <a:gd name="T4" fmla="*/ 78844 w 3645"/>
                  <a:gd name="T5" fmla="*/ 211949 h 3688"/>
                  <a:gd name="T6" fmla="*/ 335226 w 3645"/>
                  <a:gd name="T7" fmla="*/ 54034 h 3688"/>
                  <a:gd name="T8" fmla="*/ 629438 w 3645"/>
                  <a:gd name="T9" fmla="*/ 348745 h 3688"/>
                  <a:gd name="T10" fmla="*/ 339346 w 3645"/>
                  <a:gd name="T11" fmla="*/ 647641 h 3688"/>
                  <a:gd name="T12" fmla="*/ 54498 w 3645"/>
                  <a:gd name="T13" fmla="*/ 426370 h 3688"/>
                  <a:gd name="T14" fmla="*/ 0 w 3645"/>
                  <a:gd name="T15" fmla="*/ 426370 h 3688"/>
                  <a:gd name="T16" fmla="*/ 337286 w 3645"/>
                  <a:gd name="T17" fmla="*/ 701675 h 3688"/>
                  <a:gd name="T18" fmla="*/ 682625 w 3645"/>
                  <a:gd name="T19" fmla="*/ 350838 h 3688"/>
                  <a:gd name="T20" fmla="*/ 337286 w 3645"/>
                  <a:gd name="T21" fmla="*/ 0 h 36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45"/>
                  <a:gd name="T34" fmla="*/ 0 h 3688"/>
                  <a:gd name="T35" fmla="*/ 3645 w 3645"/>
                  <a:gd name="T36" fmla="*/ 3688 h 36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45" h="3688">
                    <a:moveTo>
                      <a:pt x="1801" y="0"/>
                    </a:moveTo>
                    <a:cubicBezTo>
                      <a:pt x="1042" y="0"/>
                      <a:pt x="390" y="459"/>
                      <a:pt x="107" y="1114"/>
                    </a:cubicBezTo>
                    <a:lnTo>
                      <a:pt x="421" y="1114"/>
                    </a:lnTo>
                    <a:cubicBezTo>
                      <a:pt x="682" y="624"/>
                      <a:pt x="1196" y="288"/>
                      <a:pt x="1790" y="284"/>
                    </a:cubicBezTo>
                    <a:cubicBezTo>
                      <a:pt x="2652" y="278"/>
                      <a:pt x="3355" y="972"/>
                      <a:pt x="3361" y="1833"/>
                    </a:cubicBezTo>
                    <a:cubicBezTo>
                      <a:pt x="3367" y="2695"/>
                      <a:pt x="2673" y="3399"/>
                      <a:pt x="1812" y="3404"/>
                    </a:cubicBezTo>
                    <a:cubicBezTo>
                      <a:pt x="1083" y="3409"/>
                      <a:pt x="468" y="2915"/>
                      <a:pt x="291" y="2241"/>
                    </a:cubicBezTo>
                    <a:lnTo>
                      <a:pt x="0" y="2241"/>
                    </a:lnTo>
                    <a:cubicBezTo>
                      <a:pt x="182" y="3069"/>
                      <a:pt x="919" y="3688"/>
                      <a:pt x="1801" y="3688"/>
                    </a:cubicBezTo>
                    <a:cubicBezTo>
                      <a:pt x="2819" y="3688"/>
                      <a:pt x="3645" y="2863"/>
                      <a:pt x="3645" y="1844"/>
                    </a:cubicBezTo>
                    <a:cubicBezTo>
                      <a:pt x="3645" y="826"/>
                      <a:pt x="2819" y="0"/>
                      <a:pt x="1801" y="0"/>
                    </a:cubicBez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613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Надзор </a:t>
            </a:r>
            <a:r>
              <a:rPr lang="ru-RU" dirty="0"/>
              <a:t>в области использования и охраны водных объектов</a:t>
            </a:r>
          </a:p>
        </p:txBody>
      </p:sp>
      <p:sp>
        <p:nvSpPr>
          <p:cNvPr id="22" name="Параллелограмм 21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Департамент Росприроднадзора по Южному федеральному округу</a:t>
            </a:r>
            <a:endParaRPr lang="ru-RU" sz="900" dirty="0"/>
          </a:p>
        </p:txBody>
      </p:sp>
      <p:grpSp>
        <p:nvGrpSpPr>
          <p:cNvPr id="13" name="Группа 159"/>
          <p:cNvGrpSpPr/>
          <p:nvPr/>
        </p:nvGrpSpPr>
        <p:grpSpPr>
          <a:xfrm>
            <a:off x="251428" y="1715688"/>
            <a:ext cx="1038729" cy="1038729"/>
            <a:chOff x="5309966" y="2965047"/>
            <a:chExt cx="743353" cy="743353"/>
          </a:xfrm>
        </p:grpSpPr>
        <p:sp>
          <p:nvSpPr>
            <p:cNvPr id="161" name="Овал 160"/>
            <p:cNvSpPr/>
            <p:nvPr/>
          </p:nvSpPr>
          <p:spPr>
            <a:xfrm>
              <a:off x="5309966" y="2965047"/>
              <a:ext cx="743353" cy="743353"/>
            </a:xfrm>
            <a:prstGeom prst="ellipse">
              <a:avLst/>
            </a:prstGeom>
            <a:solidFill>
              <a:srgbClr val="0070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232"/>
            <p:cNvGrpSpPr/>
            <p:nvPr/>
          </p:nvGrpSpPr>
          <p:grpSpPr>
            <a:xfrm>
              <a:off x="5463756" y="3033903"/>
              <a:ext cx="435772" cy="560197"/>
              <a:chOff x="12635390" y="897513"/>
              <a:chExt cx="435772" cy="560197"/>
            </a:xfrm>
            <a:solidFill>
              <a:schemeClr val="bg1"/>
            </a:solidFill>
          </p:grpSpPr>
          <p:grpSp>
            <p:nvGrpSpPr>
              <p:cNvPr id="15" name="Группа 38"/>
              <p:cNvGrpSpPr/>
              <p:nvPr/>
            </p:nvGrpSpPr>
            <p:grpSpPr>
              <a:xfrm>
                <a:off x="12635390" y="1290217"/>
                <a:ext cx="435772" cy="167493"/>
                <a:chOff x="6937458" y="1405130"/>
                <a:chExt cx="584207" cy="152397"/>
              </a:xfrm>
              <a:grpFill/>
            </p:grpSpPr>
            <p:sp>
              <p:nvSpPr>
                <p:cNvPr id="165" name="Freeform 28"/>
                <p:cNvSpPr>
                  <a:spLocks/>
                </p:cNvSpPr>
                <p:nvPr/>
              </p:nvSpPr>
              <p:spPr bwMode="auto">
                <a:xfrm>
                  <a:off x="6937458" y="1405130"/>
                  <a:ext cx="584207" cy="79376"/>
                </a:xfrm>
                <a:custGeom>
                  <a:avLst/>
                  <a:gdLst>
                    <a:gd name="T0" fmla="*/ 315 w 1620"/>
                    <a:gd name="T1" fmla="*/ 29 h 219"/>
                    <a:gd name="T2" fmla="*/ 442 w 1620"/>
                    <a:gd name="T3" fmla="*/ 67 h 219"/>
                    <a:gd name="T4" fmla="*/ 657 w 1620"/>
                    <a:gd name="T5" fmla="*/ 64 h 219"/>
                    <a:gd name="T6" fmla="*/ 968 w 1620"/>
                    <a:gd name="T7" fmla="*/ 64 h 219"/>
                    <a:gd name="T8" fmla="*/ 1179 w 1620"/>
                    <a:gd name="T9" fmla="*/ 69 h 219"/>
                    <a:gd name="T10" fmla="*/ 1486 w 1620"/>
                    <a:gd name="T11" fmla="*/ 83 h 219"/>
                    <a:gd name="T12" fmla="*/ 1589 w 1620"/>
                    <a:gd name="T13" fmla="*/ 121 h 219"/>
                    <a:gd name="T14" fmla="*/ 1620 w 1620"/>
                    <a:gd name="T15" fmla="*/ 151 h 219"/>
                    <a:gd name="T16" fmla="*/ 1584 w 1620"/>
                    <a:gd name="T17" fmla="*/ 178 h 219"/>
                    <a:gd name="T18" fmla="*/ 1444 w 1620"/>
                    <a:gd name="T19" fmla="*/ 142 h 219"/>
                    <a:gd name="T20" fmla="*/ 1225 w 1620"/>
                    <a:gd name="T21" fmla="*/ 153 h 219"/>
                    <a:gd name="T22" fmla="*/ 919 w 1620"/>
                    <a:gd name="T23" fmla="*/ 158 h 219"/>
                    <a:gd name="T24" fmla="*/ 708 w 1620"/>
                    <a:gd name="T25" fmla="*/ 158 h 219"/>
                    <a:gd name="T26" fmla="*/ 396 w 1620"/>
                    <a:gd name="T27" fmla="*/ 151 h 219"/>
                    <a:gd name="T28" fmla="*/ 183 w 1620"/>
                    <a:gd name="T29" fmla="*/ 141 h 219"/>
                    <a:gd name="T30" fmla="*/ 39 w 1620"/>
                    <a:gd name="T31" fmla="*/ 178 h 219"/>
                    <a:gd name="T32" fmla="*/ 3 w 1620"/>
                    <a:gd name="T33" fmla="*/ 153 h 219"/>
                    <a:gd name="T34" fmla="*/ 35 w 1620"/>
                    <a:gd name="T35" fmla="*/ 121 h 219"/>
                    <a:gd name="T36" fmla="*/ 149 w 1620"/>
                    <a:gd name="T37" fmla="*/ 75 h 219"/>
                    <a:gd name="T38" fmla="*/ 315 w 1620"/>
                    <a:gd name="T39" fmla="*/ 29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620" h="219">
                      <a:moveTo>
                        <a:pt x="315" y="29"/>
                      </a:moveTo>
                      <a:cubicBezTo>
                        <a:pt x="361" y="30"/>
                        <a:pt x="403" y="45"/>
                        <a:pt x="442" y="67"/>
                      </a:cubicBezTo>
                      <a:cubicBezTo>
                        <a:pt x="515" y="109"/>
                        <a:pt x="585" y="108"/>
                        <a:pt x="657" y="64"/>
                      </a:cubicBezTo>
                      <a:cubicBezTo>
                        <a:pt x="760" y="0"/>
                        <a:pt x="865" y="0"/>
                        <a:pt x="968" y="64"/>
                      </a:cubicBezTo>
                      <a:cubicBezTo>
                        <a:pt x="1038" y="108"/>
                        <a:pt x="1108" y="109"/>
                        <a:pt x="1179" y="69"/>
                      </a:cubicBezTo>
                      <a:cubicBezTo>
                        <a:pt x="1285" y="11"/>
                        <a:pt x="1387" y="14"/>
                        <a:pt x="1486" y="83"/>
                      </a:cubicBezTo>
                      <a:cubicBezTo>
                        <a:pt x="1517" y="104"/>
                        <a:pt x="1551" y="118"/>
                        <a:pt x="1589" y="121"/>
                      </a:cubicBezTo>
                      <a:cubicBezTo>
                        <a:pt x="1609" y="122"/>
                        <a:pt x="1620" y="135"/>
                        <a:pt x="1620" y="151"/>
                      </a:cubicBezTo>
                      <a:cubicBezTo>
                        <a:pt x="1619" y="168"/>
                        <a:pt x="1606" y="177"/>
                        <a:pt x="1584" y="178"/>
                      </a:cubicBezTo>
                      <a:cubicBezTo>
                        <a:pt x="1534" y="180"/>
                        <a:pt x="1487" y="166"/>
                        <a:pt x="1444" y="142"/>
                      </a:cubicBezTo>
                      <a:cubicBezTo>
                        <a:pt x="1369" y="101"/>
                        <a:pt x="1297" y="107"/>
                        <a:pt x="1225" y="153"/>
                      </a:cubicBezTo>
                      <a:cubicBezTo>
                        <a:pt x="1125" y="217"/>
                        <a:pt x="1022" y="218"/>
                        <a:pt x="919" y="158"/>
                      </a:cubicBezTo>
                      <a:cubicBezTo>
                        <a:pt x="848" y="117"/>
                        <a:pt x="778" y="116"/>
                        <a:pt x="708" y="158"/>
                      </a:cubicBezTo>
                      <a:cubicBezTo>
                        <a:pt x="602" y="219"/>
                        <a:pt x="498" y="216"/>
                        <a:pt x="396" y="151"/>
                      </a:cubicBezTo>
                      <a:cubicBezTo>
                        <a:pt x="327" y="106"/>
                        <a:pt x="256" y="102"/>
                        <a:pt x="183" y="141"/>
                      </a:cubicBezTo>
                      <a:cubicBezTo>
                        <a:pt x="138" y="166"/>
                        <a:pt x="90" y="180"/>
                        <a:pt x="39" y="178"/>
                      </a:cubicBezTo>
                      <a:cubicBezTo>
                        <a:pt x="21" y="177"/>
                        <a:pt x="7" y="172"/>
                        <a:pt x="3" y="153"/>
                      </a:cubicBezTo>
                      <a:cubicBezTo>
                        <a:pt x="0" y="137"/>
                        <a:pt x="13" y="123"/>
                        <a:pt x="35" y="121"/>
                      </a:cubicBezTo>
                      <a:cubicBezTo>
                        <a:pt x="78" y="118"/>
                        <a:pt x="115" y="100"/>
                        <a:pt x="149" y="75"/>
                      </a:cubicBezTo>
                      <a:cubicBezTo>
                        <a:pt x="199" y="40"/>
                        <a:pt x="255" y="28"/>
                        <a:pt x="315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66" name="Freeform 29"/>
                <p:cNvSpPr>
                  <a:spLocks/>
                </p:cNvSpPr>
                <p:nvPr/>
              </p:nvSpPr>
              <p:spPr bwMode="auto">
                <a:xfrm>
                  <a:off x="6939044" y="1479738"/>
                  <a:ext cx="582619" cy="77789"/>
                </a:xfrm>
                <a:custGeom>
                  <a:avLst/>
                  <a:gdLst>
                    <a:gd name="T0" fmla="*/ 314 w 1618"/>
                    <a:gd name="T1" fmla="*/ 29 h 215"/>
                    <a:gd name="T2" fmla="*/ 439 w 1618"/>
                    <a:gd name="T3" fmla="*/ 67 h 215"/>
                    <a:gd name="T4" fmla="*/ 656 w 1618"/>
                    <a:gd name="T5" fmla="*/ 63 h 215"/>
                    <a:gd name="T6" fmla="*/ 965 w 1618"/>
                    <a:gd name="T7" fmla="*/ 63 h 215"/>
                    <a:gd name="T8" fmla="*/ 1182 w 1618"/>
                    <a:gd name="T9" fmla="*/ 67 h 215"/>
                    <a:gd name="T10" fmla="*/ 1482 w 1618"/>
                    <a:gd name="T11" fmla="*/ 80 h 215"/>
                    <a:gd name="T12" fmla="*/ 1581 w 1618"/>
                    <a:gd name="T13" fmla="*/ 119 h 215"/>
                    <a:gd name="T14" fmla="*/ 1592 w 1618"/>
                    <a:gd name="T15" fmla="*/ 121 h 215"/>
                    <a:gd name="T16" fmla="*/ 1617 w 1618"/>
                    <a:gd name="T17" fmla="*/ 152 h 215"/>
                    <a:gd name="T18" fmla="*/ 1587 w 1618"/>
                    <a:gd name="T19" fmla="*/ 177 h 215"/>
                    <a:gd name="T20" fmla="*/ 1447 w 1618"/>
                    <a:gd name="T21" fmla="*/ 144 h 215"/>
                    <a:gd name="T22" fmla="*/ 1308 w 1618"/>
                    <a:gd name="T23" fmla="*/ 117 h 215"/>
                    <a:gd name="T24" fmla="*/ 1217 w 1618"/>
                    <a:gd name="T25" fmla="*/ 157 h 215"/>
                    <a:gd name="T26" fmla="*/ 951 w 1618"/>
                    <a:gd name="T27" fmla="*/ 176 h 215"/>
                    <a:gd name="T28" fmla="*/ 896 w 1618"/>
                    <a:gd name="T29" fmla="*/ 147 h 215"/>
                    <a:gd name="T30" fmla="*/ 723 w 1618"/>
                    <a:gd name="T31" fmla="*/ 148 h 215"/>
                    <a:gd name="T32" fmla="*/ 624 w 1618"/>
                    <a:gd name="T33" fmla="*/ 192 h 215"/>
                    <a:gd name="T34" fmla="*/ 406 w 1618"/>
                    <a:gd name="T35" fmla="*/ 158 h 215"/>
                    <a:gd name="T36" fmla="*/ 305 w 1618"/>
                    <a:gd name="T37" fmla="*/ 117 h 215"/>
                    <a:gd name="T38" fmla="*/ 188 w 1618"/>
                    <a:gd name="T39" fmla="*/ 138 h 215"/>
                    <a:gd name="T40" fmla="*/ 34 w 1618"/>
                    <a:gd name="T41" fmla="*/ 177 h 215"/>
                    <a:gd name="T42" fmla="*/ 2 w 1618"/>
                    <a:gd name="T43" fmla="*/ 152 h 215"/>
                    <a:gd name="T44" fmla="*/ 30 w 1618"/>
                    <a:gd name="T45" fmla="*/ 122 h 215"/>
                    <a:gd name="T46" fmla="*/ 150 w 1618"/>
                    <a:gd name="T47" fmla="*/ 74 h 215"/>
                    <a:gd name="T48" fmla="*/ 314 w 1618"/>
                    <a:gd name="T49" fmla="*/ 29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618" h="215">
                      <a:moveTo>
                        <a:pt x="314" y="29"/>
                      </a:moveTo>
                      <a:cubicBezTo>
                        <a:pt x="353" y="27"/>
                        <a:pt x="397" y="42"/>
                        <a:pt x="439" y="67"/>
                      </a:cubicBezTo>
                      <a:cubicBezTo>
                        <a:pt x="512" y="109"/>
                        <a:pt x="583" y="108"/>
                        <a:pt x="656" y="63"/>
                      </a:cubicBezTo>
                      <a:cubicBezTo>
                        <a:pt x="758" y="0"/>
                        <a:pt x="863" y="0"/>
                        <a:pt x="965" y="63"/>
                      </a:cubicBezTo>
                      <a:cubicBezTo>
                        <a:pt x="1038" y="108"/>
                        <a:pt x="1109" y="108"/>
                        <a:pt x="1182" y="67"/>
                      </a:cubicBezTo>
                      <a:cubicBezTo>
                        <a:pt x="1285" y="10"/>
                        <a:pt x="1385" y="15"/>
                        <a:pt x="1482" y="80"/>
                      </a:cubicBezTo>
                      <a:cubicBezTo>
                        <a:pt x="1512" y="101"/>
                        <a:pt x="1544" y="118"/>
                        <a:pt x="1581" y="119"/>
                      </a:cubicBezTo>
                      <a:cubicBezTo>
                        <a:pt x="1585" y="120"/>
                        <a:pt x="1588" y="121"/>
                        <a:pt x="1592" y="121"/>
                      </a:cubicBezTo>
                      <a:cubicBezTo>
                        <a:pt x="1609" y="124"/>
                        <a:pt x="1618" y="135"/>
                        <a:pt x="1617" y="152"/>
                      </a:cubicBezTo>
                      <a:cubicBezTo>
                        <a:pt x="1616" y="168"/>
                        <a:pt x="1604" y="176"/>
                        <a:pt x="1587" y="177"/>
                      </a:cubicBezTo>
                      <a:cubicBezTo>
                        <a:pt x="1537" y="179"/>
                        <a:pt x="1490" y="169"/>
                        <a:pt x="1447" y="144"/>
                      </a:cubicBezTo>
                      <a:cubicBezTo>
                        <a:pt x="1403" y="119"/>
                        <a:pt x="1358" y="110"/>
                        <a:pt x="1308" y="117"/>
                      </a:cubicBezTo>
                      <a:cubicBezTo>
                        <a:pt x="1274" y="122"/>
                        <a:pt x="1245" y="139"/>
                        <a:pt x="1217" y="157"/>
                      </a:cubicBezTo>
                      <a:cubicBezTo>
                        <a:pt x="1132" y="209"/>
                        <a:pt x="1043" y="215"/>
                        <a:pt x="951" y="176"/>
                      </a:cubicBezTo>
                      <a:cubicBezTo>
                        <a:pt x="932" y="168"/>
                        <a:pt x="915" y="156"/>
                        <a:pt x="896" y="147"/>
                      </a:cubicBezTo>
                      <a:cubicBezTo>
                        <a:pt x="838" y="119"/>
                        <a:pt x="781" y="120"/>
                        <a:pt x="723" y="148"/>
                      </a:cubicBezTo>
                      <a:cubicBezTo>
                        <a:pt x="691" y="164"/>
                        <a:pt x="659" y="183"/>
                        <a:pt x="624" y="192"/>
                      </a:cubicBezTo>
                      <a:cubicBezTo>
                        <a:pt x="548" y="212"/>
                        <a:pt x="474" y="200"/>
                        <a:pt x="406" y="158"/>
                      </a:cubicBezTo>
                      <a:cubicBezTo>
                        <a:pt x="375" y="138"/>
                        <a:pt x="343" y="120"/>
                        <a:pt x="305" y="117"/>
                      </a:cubicBezTo>
                      <a:cubicBezTo>
                        <a:pt x="263" y="112"/>
                        <a:pt x="224" y="117"/>
                        <a:pt x="188" y="138"/>
                      </a:cubicBezTo>
                      <a:cubicBezTo>
                        <a:pt x="140" y="164"/>
                        <a:pt x="90" y="180"/>
                        <a:pt x="34" y="177"/>
                      </a:cubicBezTo>
                      <a:cubicBezTo>
                        <a:pt x="16" y="176"/>
                        <a:pt x="3" y="170"/>
                        <a:pt x="2" y="152"/>
                      </a:cubicBezTo>
                      <a:cubicBezTo>
                        <a:pt x="0" y="134"/>
                        <a:pt x="11" y="123"/>
                        <a:pt x="30" y="122"/>
                      </a:cubicBezTo>
                      <a:cubicBezTo>
                        <a:pt x="75" y="118"/>
                        <a:pt x="113" y="99"/>
                        <a:pt x="150" y="74"/>
                      </a:cubicBezTo>
                      <a:cubicBezTo>
                        <a:pt x="196" y="42"/>
                        <a:pt x="248" y="28"/>
                        <a:pt x="314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64" name="Freeform 1281"/>
              <p:cNvSpPr>
                <a:spLocks/>
              </p:cNvSpPr>
              <p:nvPr/>
            </p:nvSpPr>
            <p:spPr bwMode="auto">
              <a:xfrm>
                <a:off x="12718698" y="897513"/>
                <a:ext cx="269157" cy="350330"/>
              </a:xfrm>
              <a:custGeom>
                <a:avLst/>
                <a:gdLst>
                  <a:gd name="T0" fmla="*/ 280 w 281"/>
                  <a:gd name="T1" fmla="*/ 228 h 364"/>
                  <a:gd name="T2" fmla="*/ 138 w 281"/>
                  <a:gd name="T3" fmla="*/ 0 h 364"/>
                  <a:gd name="T4" fmla="*/ 13 w 281"/>
                  <a:gd name="T5" fmla="*/ 179 h 364"/>
                  <a:gd name="T6" fmla="*/ 1 w 281"/>
                  <a:gd name="T7" fmla="*/ 216 h 364"/>
                  <a:gd name="T8" fmla="*/ 0 w 281"/>
                  <a:gd name="T9" fmla="*/ 223 h 364"/>
                  <a:gd name="T10" fmla="*/ 0 w 281"/>
                  <a:gd name="T11" fmla="*/ 227 h 364"/>
                  <a:gd name="T12" fmla="*/ 0 w 281"/>
                  <a:gd name="T13" fmla="*/ 234 h 364"/>
                  <a:gd name="T14" fmla="*/ 140 w 281"/>
                  <a:gd name="T15" fmla="*/ 364 h 364"/>
                  <a:gd name="T16" fmla="*/ 281 w 281"/>
                  <a:gd name="T17" fmla="*/ 234 h 364"/>
                  <a:gd name="T18" fmla="*/ 280 w 281"/>
                  <a:gd name="T19" fmla="*/ 22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" h="364">
                    <a:moveTo>
                      <a:pt x="280" y="228"/>
                    </a:moveTo>
                    <a:cubicBezTo>
                      <a:pt x="281" y="127"/>
                      <a:pt x="138" y="0"/>
                      <a:pt x="138" y="0"/>
                    </a:cubicBezTo>
                    <a:cubicBezTo>
                      <a:pt x="65" y="66"/>
                      <a:pt x="29" y="135"/>
                      <a:pt x="13" y="179"/>
                    </a:cubicBezTo>
                    <a:cubicBezTo>
                      <a:pt x="7" y="190"/>
                      <a:pt x="3" y="203"/>
                      <a:pt x="1" y="216"/>
                    </a:cubicBezTo>
                    <a:cubicBezTo>
                      <a:pt x="0" y="220"/>
                      <a:pt x="0" y="223"/>
                      <a:pt x="0" y="223"/>
                    </a:cubicBezTo>
                    <a:cubicBezTo>
                      <a:pt x="0" y="224"/>
                      <a:pt x="0" y="225"/>
                      <a:pt x="0" y="227"/>
                    </a:cubicBezTo>
                    <a:cubicBezTo>
                      <a:pt x="0" y="229"/>
                      <a:pt x="0" y="231"/>
                      <a:pt x="0" y="234"/>
                    </a:cubicBezTo>
                    <a:cubicBezTo>
                      <a:pt x="0" y="306"/>
                      <a:pt x="62" y="364"/>
                      <a:pt x="140" y="364"/>
                    </a:cubicBezTo>
                    <a:cubicBezTo>
                      <a:pt x="218" y="364"/>
                      <a:pt x="281" y="306"/>
                      <a:pt x="281" y="234"/>
                    </a:cubicBezTo>
                    <a:cubicBezTo>
                      <a:pt x="281" y="232"/>
                      <a:pt x="280" y="230"/>
                      <a:pt x="280" y="2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7" name="Группа 166"/>
          <p:cNvGrpSpPr/>
          <p:nvPr/>
        </p:nvGrpSpPr>
        <p:grpSpPr>
          <a:xfrm>
            <a:off x="282458" y="3201167"/>
            <a:ext cx="1044884" cy="1039740"/>
            <a:chOff x="4115574" y="4278643"/>
            <a:chExt cx="557433" cy="557433"/>
          </a:xfrm>
        </p:grpSpPr>
        <p:sp>
          <p:nvSpPr>
            <p:cNvPr id="168" name="Овал 167"/>
            <p:cNvSpPr/>
            <p:nvPr/>
          </p:nvSpPr>
          <p:spPr>
            <a:xfrm>
              <a:off x="4115574" y="4278643"/>
              <a:ext cx="557433" cy="557433"/>
            </a:xfrm>
            <a:prstGeom prst="ellipse">
              <a:avLst/>
            </a:prstGeom>
            <a:solidFill>
              <a:srgbClr val="0070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378"/>
            <p:cNvGrpSpPr/>
            <p:nvPr/>
          </p:nvGrpSpPr>
          <p:grpSpPr>
            <a:xfrm flipH="1">
              <a:off x="4229801" y="4375053"/>
              <a:ext cx="343837" cy="323557"/>
              <a:chOff x="3956050" y="-784225"/>
              <a:chExt cx="522288" cy="491484"/>
            </a:xfrm>
            <a:solidFill>
              <a:schemeClr val="bg1"/>
            </a:solidFill>
          </p:grpSpPr>
          <p:sp>
            <p:nvSpPr>
              <p:cNvPr id="170" name="Freeform 290"/>
              <p:cNvSpPr>
                <a:spLocks/>
              </p:cNvSpPr>
              <p:nvPr/>
            </p:nvSpPr>
            <p:spPr bwMode="auto">
              <a:xfrm>
                <a:off x="3989388" y="-471488"/>
                <a:ext cx="69850" cy="96838"/>
              </a:xfrm>
              <a:custGeom>
                <a:avLst/>
                <a:gdLst>
                  <a:gd name="T0" fmla="*/ 97 w 192"/>
                  <a:gd name="T1" fmla="*/ 1 h 268"/>
                  <a:gd name="T2" fmla="*/ 97 w 192"/>
                  <a:gd name="T3" fmla="*/ 0 h 268"/>
                  <a:gd name="T4" fmla="*/ 96 w 192"/>
                  <a:gd name="T5" fmla="*/ 0 h 268"/>
                  <a:gd name="T6" fmla="*/ 96 w 192"/>
                  <a:gd name="T7" fmla="*/ 1 h 268"/>
                  <a:gd name="T8" fmla="*/ 0 w 192"/>
                  <a:gd name="T9" fmla="*/ 174 h 268"/>
                  <a:gd name="T10" fmla="*/ 91 w 192"/>
                  <a:gd name="T11" fmla="*/ 267 h 268"/>
                  <a:gd name="T12" fmla="*/ 101 w 192"/>
                  <a:gd name="T13" fmla="*/ 267 h 268"/>
                  <a:gd name="T14" fmla="*/ 192 w 192"/>
                  <a:gd name="T15" fmla="*/ 174 h 268"/>
                  <a:gd name="T16" fmla="*/ 97 w 192"/>
                  <a:gd name="T17" fmla="*/ 1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268">
                    <a:moveTo>
                      <a:pt x="97" y="1"/>
                    </a:moveTo>
                    <a:lnTo>
                      <a:pt x="97" y="0"/>
                    </a:lnTo>
                    <a:lnTo>
                      <a:pt x="96" y="0"/>
                    </a:lnTo>
                    <a:lnTo>
                      <a:pt x="96" y="1"/>
                    </a:lnTo>
                    <a:cubicBezTo>
                      <a:pt x="54" y="41"/>
                      <a:pt x="0" y="122"/>
                      <a:pt x="0" y="174"/>
                    </a:cubicBezTo>
                    <a:cubicBezTo>
                      <a:pt x="0" y="225"/>
                      <a:pt x="41" y="267"/>
                      <a:pt x="91" y="267"/>
                    </a:cubicBezTo>
                    <a:cubicBezTo>
                      <a:pt x="93" y="267"/>
                      <a:pt x="99" y="267"/>
                      <a:pt x="101" y="267"/>
                    </a:cubicBezTo>
                    <a:cubicBezTo>
                      <a:pt x="151" y="268"/>
                      <a:pt x="192" y="226"/>
                      <a:pt x="192" y="174"/>
                    </a:cubicBezTo>
                    <a:cubicBezTo>
                      <a:pt x="192" y="123"/>
                      <a:pt x="139" y="41"/>
                      <a:pt x="9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291"/>
              <p:cNvSpPr>
                <a:spLocks/>
              </p:cNvSpPr>
              <p:nvPr/>
            </p:nvSpPr>
            <p:spPr bwMode="auto">
              <a:xfrm>
                <a:off x="4094163" y="-784225"/>
                <a:ext cx="258763" cy="214313"/>
              </a:xfrm>
              <a:custGeom>
                <a:avLst/>
                <a:gdLst>
                  <a:gd name="T0" fmla="*/ 657 w 716"/>
                  <a:gd name="T1" fmla="*/ 0 h 596"/>
                  <a:gd name="T2" fmla="*/ 406 w 716"/>
                  <a:gd name="T3" fmla="*/ 24 h 596"/>
                  <a:gd name="T4" fmla="*/ 358 w 716"/>
                  <a:gd name="T5" fmla="*/ 1 h 596"/>
                  <a:gd name="T6" fmla="*/ 309 w 716"/>
                  <a:gd name="T7" fmla="*/ 24 h 596"/>
                  <a:gd name="T8" fmla="*/ 58 w 716"/>
                  <a:gd name="T9" fmla="*/ 0 h 596"/>
                  <a:gd name="T10" fmla="*/ 0 w 716"/>
                  <a:gd name="T11" fmla="*/ 59 h 596"/>
                  <a:gd name="T12" fmla="*/ 58 w 716"/>
                  <a:gd name="T13" fmla="*/ 117 h 596"/>
                  <a:gd name="T14" fmla="*/ 303 w 716"/>
                  <a:gd name="T15" fmla="*/ 94 h 596"/>
                  <a:gd name="T16" fmla="*/ 337 w 716"/>
                  <a:gd name="T17" fmla="*/ 122 h 596"/>
                  <a:gd name="T18" fmla="*/ 337 w 716"/>
                  <a:gd name="T19" fmla="*/ 147 h 596"/>
                  <a:gd name="T20" fmla="*/ 302 w 716"/>
                  <a:gd name="T21" fmla="*/ 147 h 596"/>
                  <a:gd name="T22" fmla="*/ 253 w 716"/>
                  <a:gd name="T23" fmla="*/ 198 h 596"/>
                  <a:gd name="T24" fmla="*/ 253 w 716"/>
                  <a:gd name="T25" fmla="*/ 211 h 596"/>
                  <a:gd name="T26" fmla="*/ 226 w 716"/>
                  <a:gd name="T27" fmla="*/ 211 h 596"/>
                  <a:gd name="T28" fmla="*/ 111 w 716"/>
                  <a:gd name="T29" fmla="*/ 332 h 596"/>
                  <a:gd name="T30" fmla="*/ 111 w 716"/>
                  <a:gd name="T31" fmla="*/ 476 h 596"/>
                  <a:gd name="T32" fmla="*/ 226 w 716"/>
                  <a:gd name="T33" fmla="*/ 596 h 596"/>
                  <a:gd name="T34" fmla="*/ 490 w 716"/>
                  <a:gd name="T35" fmla="*/ 596 h 596"/>
                  <a:gd name="T36" fmla="*/ 605 w 716"/>
                  <a:gd name="T37" fmla="*/ 476 h 596"/>
                  <a:gd name="T38" fmla="*/ 605 w 716"/>
                  <a:gd name="T39" fmla="*/ 332 h 596"/>
                  <a:gd name="T40" fmla="*/ 490 w 716"/>
                  <a:gd name="T41" fmla="*/ 211 h 596"/>
                  <a:gd name="T42" fmla="*/ 462 w 716"/>
                  <a:gd name="T43" fmla="*/ 211 h 596"/>
                  <a:gd name="T44" fmla="*/ 462 w 716"/>
                  <a:gd name="T45" fmla="*/ 198 h 596"/>
                  <a:gd name="T46" fmla="*/ 414 w 716"/>
                  <a:gd name="T47" fmla="*/ 147 h 596"/>
                  <a:gd name="T48" fmla="*/ 378 w 716"/>
                  <a:gd name="T49" fmla="*/ 147 h 596"/>
                  <a:gd name="T50" fmla="*/ 378 w 716"/>
                  <a:gd name="T51" fmla="*/ 122 h 596"/>
                  <a:gd name="T52" fmla="*/ 413 w 716"/>
                  <a:gd name="T53" fmla="*/ 94 h 596"/>
                  <a:gd name="T54" fmla="*/ 657 w 716"/>
                  <a:gd name="T55" fmla="*/ 117 h 596"/>
                  <a:gd name="T56" fmla="*/ 716 w 716"/>
                  <a:gd name="T57" fmla="*/ 59 h 596"/>
                  <a:gd name="T58" fmla="*/ 657 w 716"/>
                  <a:gd name="T5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6" h="596">
                    <a:moveTo>
                      <a:pt x="657" y="0"/>
                    </a:moveTo>
                    <a:cubicBezTo>
                      <a:pt x="657" y="0"/>
                      <a:pt x="518" y="9"/>
                      <a:pt x="406" y="24"/>
                    </a:cubicBezTo>
                    <a:cubicBezTo>
                      <a:pt x="395" y="10"/>
                      <a:pt x="377" y="1"/>
                      <a:pt x="358" y="1"/>
                    </a:cubicBezTo>
                    <a:cubicBezTo>
                      <a:pt x="338" y="1"/>
                      <a:pt x="321" y="10"/>
                      <a:pt x="309" y="24"/>
                    </a:cubicBezTo>
                    <a:cubicBezTo>
                      <a:pt x="197" y="9"/>
                      <a:pt x="58" y="0"/>
                      <a:pt x="58" y="0"/>
                    </a:cubicBezTo>
                    <a:cubicBezTo>
                      <a:pt x="26" y="0"/>
                      <a:pt x="0" y="26"/>
                      <a:pt x="0" y="59"/>
                    </a:cubicBezTo>
                    <a:cubicBezTo>
                      <a:pt x="0" y="91"/>
                      <a:pt x="26" y="117"/>
                      <a:pt x="58" y="117"/>
                    </a:cubicBezTo>
                    <a:cubicBezTo>
                      <a:pt x="58" y="117"/>
                      <a:pt x="192" y="108"/>
                      <a:pt x="303" y="94"/>
                    </a:cubicBezTo>
                    <a:cubicBezTo>
                      <a:pt x="311" y="107"/>
                      <a:pt x="323" y="117"/>
                      <a:pt x="337" y="122"/>
                    </a:cubicBezTo>
                    <a:lnTo>
                      <a:pt x="337" y="147"/>
                    </a:lnTo>
                    <a:lnTo>
                      <a:pt x="302" y="147"/>
                    </a:lnTo>
                    <a:cubicBezTo>
                      <a:pt x="275" y="147"/>
                      <a:pt x="253" y="169"/>
                      <a:pt x="253" y="198"/>
                    </a:cubicBezTo>
                    <a:lnTo>
                      <a:pt x="253" y="211"/>
                    </a:lnTo>
                    <a:lnTo>
                      <a:pt x="226" y="211"/>
                    </a:lnTo>
                    <a:cubicBezTo>
                      <a:pt x="162" y="211"/>
                      <a:pt x="111" y="265"/>
                      <a:pt x="111" y="332"/>
                    </a:cubicBezTo>
                    <a:lnTo>
                      <a:pt x="111" y="476"/>
                    </a:lnTo>
                    <a:cubicBezTo>
                      <a:pt x="111" y="542"/>
                      <a:pt x="162" y="596"/>
                      <a:pt x="226" y="596"/>
                    </a:cubicBezTo>
                    <a:lnTo>
                      <a:pt x="490" y="596"/>
                    </a:lnTo>
                    <a:cubicBezTo>
                      <a:pt x="553" y="596"/>
                      <a:pt x="605" y="542"/>
                      <a:pt x="605" y="476"/>
                    </a:cubicBezTo>
                    <a:lnTo>
                      <a:pt x="605" y="332"/>
                    </a:lnTo>
                    <a:cubicBezTo>
                      <a:pt x="605" y="265"/>
                      <a:pt x="553" y="211"/>
                      <a:pt x="490" y="211"/>
                    </a:cubicBezTo>
                    <a:lnTo>
                      <a:pt x="462" y="211"/>
                    </a:lnTo>
                    <a:lnTo>
                      <a:pt x="462" y="198"/>
                    </a:lnTo>
                    <a:cubicBezTo>
                      <a:pt x="462" y="169"/>
                      <a:pt x="441" y="147"/>
                      <a:pt x="414" y="147"/>
                    </a:cubicBezTo>
                    <a:lnTo>
                      <a:pt x="378" y="147"/>
                    </a:lnTo>
                    <a:lnTo>
                      <a:pt x="378" y="122"/>
                    </a:lnTo>
                    <a:cubicBezTo>
                      <a:pt x="393" y="117"/>
                      <a:pt x="405" y="107"/>
                      <a:pt x="413" y="94"/>
                    </a:cubicBezTo>
                    <a:cubicBezTo>
                      <a:pt x="524" y="108"/>
                      <a:pt x="657" y="117"/>
                      <a:pt x="657" y="117"/>
                    </a:cubicBezTo>
                    <a:cubicBezTo>
                      <a:pt x="690" y="117"/>
                      <a:pt x="716" y="91"/>
                      <a:pt x="716" y="59"/>
                    </a:cubicBezTo>
                    <a:cubicBezTo>
                      <a:pt x="716" y="26"/>
                      <a:pt x="690" y="0"/>
                      <a:pt x="6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292"/>
              <p:cNvSpPr>
                <a:spLocks/>
              </p:cNvSpPr>
              <p:nvPr/>
            </p:nvSpPr>
            <p:spPr bwMode="auto">
              <a:xfrm>
                <a:off x="3968750" y="-688029"/>
                <a:ext cx="509588" cy="395288"/>
              </a:xfrm>
              <a:custGeom>
                <a:avLst/>
                <a:gdLst>
                  <a:gd name="T0" fmla="*/ 1412 w 1412"/>
                  <a:gd name="T1" fmla="*/ 117 h 1098"/>
                  <a:gd name="T2" fmla="*/ 1372 w 1412"/>
                  <a:gd name="T3" fmla="*/ 44 h 1098"/>
                  <a:gd name="T4" fmla="*/ 1268 w 1412"/>
                  <a:gd name="T5" fmla="*/ 0 h 1098"/>
                  <a:gd name="T6" fmla="*/ 1251 w 1412"/>
                  <a:gd name="T7" fmla="*/ 1 h 1098"/>
                  <a:gd name="T8" fmla="*/ 1228 w 1412"/>
                  <a:gd name="T9" fmla="*/ 0 h 1098"/>
                  <a:gd name="T10" fmla="*/ 184 w 1412"/>
                  <a:gd name="T11" fmla="*/ 0 h 1098"/>
                  <a:gd name="T12" fmla="*/ 0 w 1412"/>
                  <a:gd name="T13" fmla="*/ 117 h 1098"/>
                  <a:gd name="T14" fmla="*/ 1 w 1412"/>
                  <a:gd name="T15" fmla="*/ 130 h 1098"/>
                  <a:gd name="T16" fmla="*/ 0 w 1412"/>
                  <a:gd name="T17" fmla="*/ 138 h 1098"/>
                  <a:gd name="T18" fmla="*/ 0 w 1412"/>
                  <a:gd name="T19" fmla="*/ 474 h 1098"/>
                  <a:gd name="T20" fmla="*/ 288 w 1412"/>
                  <a:gd name="T21" fmla="*/ 474 h 1098"/>
                  <a:gd name="T22" fmla="*/ 288 w 1412"/>
                  <a:gd name="T23" fmla="*/ 234 h 1098"/>
                  <a:gd name="T24" fmla="*/ 1124 w 1412"/>
                  <a:gd name="T25" fmla="*/ 234 h 1098"/>
                  <a:gd name="T26" fmla="*/ 1124 w 1412"/>
                  <a:gd name="T27" fmla="*/ 955 h 1098"/>
                  <a:gd name="T28" fmla="*/ 1268 w 1412"/>
                  <a:gd name="T29" fmla="*/ 1098 h 1098"/>
                  <a:gd name="T30" fmla="*/ 1412 w 1412"/>
                  <a:gd name="T31" fmla="*/ 955 h 1098"/>
                  <a:gd name="T32" fmla="*/ 1412 w 1412"/>
                  <a:gd name="T33" fmla="*/ 143 h 1098"/>
                  <a:gd name="T34" fmla="*/ 1411 w 1412"/>
                  <a:gd name="T35" fmla="*/ 128 h 1098"/>
                  <a:gd name="T36" fmla="*/ 1412 w 1412"/>
                  <a:gd name="T37" fmla="*/ 117 h 1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12" h="1098">
                    <a:moveTo>
                      <a:pt x="1412" y="117"/>
                    </a:moveTo>
                    <a:cubicBezTo>
                      <a:pt x="1412" y="90"/>
                      <a:pt x="1397" y="64"/>
                      <a:pt x="1372" y="44"/>
                    </a:cubicBezTo>
                    <a:cubicBezTo>
                      <a:pt x="1345" y="17"/>
                      <a:pt x="1309" y="0"/>
                      <a:pt x="1268" y="0"/>
                    </a:cubicBezTo>
                    <a:cubicBezTo>
                      <a:pt x="1262" y="0"/>
                      <a:pt x="1257" y="1"/>
                      <a:pt x="1251" y="1"/>
                    </a:cubicBezTo>
                    <a:cubicBezTo>
                      <a:pt x="1243" y="1"/>
                      <a:pt x="1236" y="0"/>
                      <a:pt x="1228" y="0"/>
                    </a:cubicBezTo>
                    <a:lnTo>
                      <a:pt x="184" y="0"/>
                    </a:lnTo>
                    <a:cubicBezTo>
                      <a:pt x="82" y="0"/>
                      <a:pt x="0" y="53"/>
                      <a:pt x="0" y="117"/>
                    </a:cubicBezTo>
                    <a:cubicBezTo>
                      <a:pt x="0" y="121"/>
                      <a:pt x="0" y="126"/>
                      <a:pt x="1" y="130"/>
                    </a:cubicBezTo>
                    <a:cubicBezTo>
                      <a:pt x="0" y="132"/>
                      <a:pt x="0" y="135"/>
                      <a:pt x="0" y="138"/>
                    </a:cubicBezTo>
                    <a:lnTo>
                      <a:pt x="0" y="474"/>
                    </a:lnTo>
                    <a:lnTo>
                      <a:pt x="288" y="474"/>
                    </a:lnTo>
                    <a:lnTo>
                      <a:pt x="288" y="234"/>
                    </a:lnTo>
                    <a:lnTo>
                      <a:pt x="1124" y="234"/>
                    </a:lnTo>
                    <a:lnTo>
                      <a:pt x="1124" y="955"/>
                    </a:lnTo>
                    <a:cubicBezTo>
                      <a:pt x="1124" y="1034"/>
                      <a:pt x="1188" y="1098"/>
                      <a:pt x="1268" y="1098"/>
                    </a:cubicBezTo>
                    <a:cubicBezTo>
                      <a:pt x="1347" y="1098"/>
                      <a:pt x="1412" y="1034"/>
                      <a:pt x="1412" y="955"/>
                    </a:cubicBezTo>
                    <a:lnTo>
                      <a:pt x="1412" y="143"/>
                    </a:lnTo>
                    <a:cubicBezTo>
                      <a:pt x="1412" y="138"/>
                      <a:pt x="1412" y="133"/>
                      <a:pt x="1411" y="128"/>
                    </a:cubicBezTo>
                    <a:cubicBezTo>
                      <a:pt x="1412" y="124"/>
                      <a:pt x="1412" y="121"/>
                      <a:pt x="1412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Rectangle 293"/>
              <p:cNvSpPr>
                <a:spLocks noChangeArrowheads="1"/>
              </p:cNvSpPr>
              <p:nvPr/>
            </p:nvSpPr>
            <p:spPr bwMode="auto">
              <a:xfrm>
                <a:off x="3956050" y="-512763"/>
                <a:ext cx="128588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aphicFrame>
        <p:nvGraphicFramePr>
          <p:cNvPr id="160" name="Таблица 159"/>
          <p:cNvGraphicFramePr>
            <a:graphicFrameLocks noGrp="1"/>
          </p:cNvGraphicFramePr>
          <p:nvPr/>
        </p:nvGraphicFramePr>
        <p:xfrm>
          <a:off x="1774165" y="1091368"/>
          <a:ext cx="6895381" cy="38623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{22838BEF-8BB2-4498-84A7-C5851F593DF1}</a:tableStyleId>
              </a:tblPr>
              <a:tblGrid>
                <a:gridCol w="539921"/>
                <a:gridCol w="4842123"/>
                <a:gridCol w="1513337"/>
              </a:tblGrid>
              <a:tr h="314739"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№ </a:t>
                      </a:r>
                      <a:r>
                        <a:rPr lang="ru-RU" sz="1000" kern="1200" dirty="0" err="1" smtClean="0"/>
                        <a:t>п</a:t>
                      </a:r>
                      <a:r>
                        <a:rPr lang="ru-RU" sz="1000" kern="1200" dirty="0" smtClean="0"/>
                        <a:t>/</a:t>
                      </a:r>
                      <a:r>
                        <a:rPr lang="ru-RU" sz="1000" kern="1200" dirty="0" err="1" smtClean="0"/>
                        <a:t>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/>
                        <a:t>Статья</a:t>
                      </a:r>
                    </a:p>
                    <a:p>
                      <a:pPr algn="ctr"/>
                      <a:r>
                        <a:rPr lang="ru-RU" sz="1000" kern="1200" dirty="0" smtClean="0"/>
                        <a:t>КоАП РФ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Количество нарушений</a:t>
                      </a:r>
                      <a:endParaRPr lang="ru-RU" sz="1000" dirty="0"/>
                    </a:p>
                  </a:txBody>
                  <a:tcPr/>
                </a:tc>
              </a:tr>
              <a:tr h="31407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/>
                        <a:t>ст. 7.6 - Самовольное занятие водного объекта или пользование им с нарушением установленных условий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31</a:t>
                      </a:r>
                      <a:endParaRPr lang="ru-RU" sz="1000" b="1" dirty="0"/>
                    </a:p>
                  </a:txBody>
                  <a:tcPr/>
                </a:tc>
              </a:tr>
              <a:tr h="43487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/>
                        <a:t>ст. 8.12.1 - Несоблюдение условия обеспечения свободного доступа граждан к водному объекту общего пользования и его береговой полосе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/>
                </a:tc>
              </a:tr>
              <a:tr h="43487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/>
                        <a:t>ч. 1 ст. 8.13 - Нарушение водоохранного режима на водосборах водных объектов, которое может повлечь загрязнение указанных объектов или другие вредные явления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/>
                </a:tc>
              </a:tr>
              <a:tr h="43487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/>
                        <a:t>ч. 2 ст. 8.13 - Невыполнение или несвоевременное выполнение обязанностей по приведению водных объектов, их водоохранных зон и прибрежных полос в состояние, пригодное для пользования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/>
                        <a:t>ч. 4 ст. 8.13 - Нарушение требований к охране водных объектов, которое может повлечь их загрязнение, засорение и (или) истощение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64</a:t>
                      </a:r>
                      <a:endParaRPr lang="ru-RU" sz="1000" b="1" dirty="0"/>
                    </a:p>
                  </a:txBody>
                  <a:tcPr/>
                </a:tc>
              </a:tr>
              <a:tr h="25851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ч. 1 ст. 8.14 - Нарушение правил водопользования при заборе воды, без изъятия воды и при сбросе сточных вод в водные объекты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</a:t>
                      </a:r>
                      <a:endParaRPr lang="ru-RU" sz="1000" b="1" dirty="0"/>
                    </a:p>
                  </a:txBody>
                  <a:tcPr/>
                </a:tc>
              </a:tr>
              <a:tr h="38776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ч. 1 ст. 8.42 - Использование прибрежной защитной полосы водного объекта, водоохранной зоны водного объекта с нарушением ограничений хозяйственной и иной деятельности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</a:t>
                      </a:r>
                      <a:endParaRPr lang="ru-RU" sz="1000" b="1" dirty="0"/>
                    </a:p>
                  </a:txBody>
                  <a:tcPr/>
                </a:tc>
              </a:tr>
              <a:tr h="25851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ст. 8.15 - Нарушение правил эксплуатации водохозяйственных или водоохранных сооружений и устройств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2096215" y="603849"/>
            <a:ext cx="63749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Типовые и массовые нарушения, выявленные при осуществлении федерального государственного надзора в области использования и охраны  водных объектов в </a:t>
            </a:r>
            <a:r>
              <a:rPr lang="en-US" sz="1100" b="1" dirty="0" smtClean="0"/>
              <a:t>I</a:t>
            </a:r>
            <a:r>
              <a:rPr lang="ru-RU" sz="1100" b="1" dirty="0" smtClean="0"/>
              <a:t> квартале 2017 года </a:t>
            </a:r>
            <a:endParaRPr lang="ru-RU" sz="1100" b="1" dirty="0"/>
          </a:p>
        </p:txBody>
      </p:sp>
    </p:spTree>
    <p:extLst>
      <p:ext uri="{BB962C8B-B14F-4D97-AF65-F5344CB8AC3E}">
        <p14:creationId xmlns="" xmlns:p14="http://schemas.microsoft.com/office/powerpoint/2010/main" val="560057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4962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Надзор </a:t>
            </a:r>
            <a:r>
              <a:rPr lang="ru-RU" dirty="0"/>
              <a:t>в области </a:t>
            </a:r>
            <a:r>
              <a:rPr lang="ru-RU" dirty="0" smtClean="0"/>
              <a:t>охраны атмосферного воздуха</a:t>
            </a:r>
            <a:endParaRPr lang="ru-RU" dirty="0"/>
          </a:p>
        </p:txBody>
      </p:sp>
      <p:sp>
        <p:nvSpPr>
          <p:cNvPr id="22" name="Параллелограмм 21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Департамент Росприроднадзора по Южному федеральному округу</a:t>
            </a:r>
            <a:endParaRPr lang="ru-RU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276045" y="543463"/>
            <a:ext cx="86867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К типовым и массовым нарушениям в области охраны атмосферного воздуха, </a:t>
            </a:r>
          </a:p>
          <a:p>
            <a:pPr algn="ctr"/>
            <a:r>
              <a:rPr lang="ru-RU" sz="1200" b="1" dirty="0" smtClean="0"/>
              <a:t>относятся нарушения статьи 8.21 КоАП РФ (ч.1-3):</a:t>
            </a:r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07034" y="1017916"/>
            <a:ext cx="7953555" cy="10179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b="1" u="sng" dirty="0" smtClean="0"/>
          </a:p>
          <a:p>
            <a:r>
              <a:rPr lang="ru-RU" sz="1000" b="1" u="sng" dirty="0" smtClean="0"/>
              <a:t>ч. 1 – выброс вредных веществ в атмосферный воздух или вредное физическое воздействие на него без специального разрешения</a:t>
            </a:r>
            <a:endParaRPr lang="ru-RU" sz="1000" b="1" dirty="0" smtClean="0"/>
          </a:p>
          <a:p>
            <a:r>
              <a:rPr lang="ru-RU" sz="1000" b="1" dirty="0" smtClean="0"/>
              <a:t>указанное нарушение зачастую происходит по причине безответственного и пренебрежительного подхода природопользоватей  к необходимости получения разрешения на выброс вредных веществ  в атмосферный воздух, а также в некоторых случаях ввиду незнания требований природоохранного законодательства.  </a:t>
            </a:r>
          </a:p>
          <a:p>
            <a:pPr algn="ctr"/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26852" y="2122098"/>
            <a:ext cx="7953555" cy="1509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900" b="1" u="sng" dirty="0" smtClean="0"/>
          </a:p>
          <a:p>
            <a:endParaRPr lang="ru-RU" sz="1000" b="1" u="sng" dirty="0" smtClean="0"/>
          </a:p>
          <a:p>
            <a:r>
              <a:rPr lang="ru-RU" sz="1000" b="1" u="sng" dirty="0" smtClean="0"/>
              <a:t>ч. 2 – нарушение условий специального разрешения на выброс вредных веществ в атмосферный воздух или вредное физическое воздействие на него</a:t>
            </a:r>
            <a:r>
              <a:rPr lang="ru-RU" sz="1000" b="1" dirty="0" smtClean="0"/>
              <a:t> </a:t>
            </a:r>
          </a:p>
          <a:p>
            <a:r>
              <a:rPr lang="ru-RU" sz="1000" b="1" dirty="0" smtClean="0"/>
              <a:t>данное нарушение происходит по нескольким основным причинам: </a:t>
            </a:r>
          </a:p>
          <a:p>
            <a:r>
              <a:rPr lang="ru-RU" sz="1000" b="1" dirty="0" smtClean="0"/>
              <a:t>выброс в атмосферный воздух загрязняющих веществ, не указанных в разрешении на выброс вредных (загрязняющих) веществ в атмосферный воздух;</a:t>
            </a:r>
          </a:p>
          <a:p>
            <a:r>
              <a:rPr lang="ru-RU" sz="1000" b="1" dirty="0" smtClean="0"/>
              <a:t>несоблюдение нормативов предельно допустимых выбросов и при установлении временно согласованных выбросов вредных (загрязняющих) веществ в атмосферный воздух;</a:t>
            </a:r>
          </a:p>
          <a:p>
            <a:r>
              <a:rPr lang="ru-RU" sz="1000" b="1" dirty="0" smtClean="0"/>
              <a:t>невыполнение в установленные сроки утвержденного плана мероприятий по снижению выбросов, загрязняющих веществ в атмосферный воздух. </a:t>
            </a:r>
          </a:p>
          <a:p>
            <a:pPr algn="ctr"/>
            <a:endParaRPr lang="ru-RU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40919" y="3706480"/>
            <a:ext cx="7953555" cy="10179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b="1" u="sng" dirty="0" smtClean="0">
              <a:solidFill>
                <a:schemeClr val="tx1"/>
              </a:solidFill>
            </a:endParaRPr>
          </a:p>
          <a:p>
            <a:endParaRPr lang="ru-RU" sz="1000" b="1" u="sng" dirty="0" smtClean="0">
              <a:solidFill>
                <a:schemeClr val="tx1"/>
              </a:solidFill>
            </a:endParaRPr>
          </a:p>
          <a:p>
            <a:r>
              <a:rPr lang="ru-RU" sz="1000" b="1" u="sng" dirty="0" smtClean="0">
                <a:solidFill>
                  <a:schemeClr val="tx1"/>
                </a:solidFill>
              </a:rPr>
              <a:t>ч. 3 – нарушение правил эксплуатации, неиспользование сооружений, оборудования или аппаратуры для очистки газов и контроля выбросов вредных веществ в атмосферный воздух, которые могут привести к его загрязнению, либо использование неисправных указанных сооружений, оборудования или аппаратуры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dirty="0" smtClean="0">
                <a:solidFill>
                  <a:schemeClr val="tx1"/>
                </a:solidFill>
              </a:rPr>
              <a:t>указанное нарушение чаще всего совершается природопользователями по причине отсутствия выделения необходимых средств на приобретение и обслуживание данного оборудования.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057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422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Надзор </a:t>
            </a:r>
            <a:r>
              <a:rPr lang="ru-RU" dirty="0"/>
              <a:t>в области </a:t>
            </a:r>
            <a:r>
              <a:rPr lang="ru-RU" dirty="0" smtClean="0"/>
              <a:t>обращения с отходами</a:t>
            </a:r>
            <a:endParaRPr lang="ru-RU" dirty="0"/>
          </a:p>
        </p:txBody>
      </p:sp>
      <p:sp>
        <p:nvSpPr>
          <p:cNvPr id="22" name="Параллелограмм 21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Департамент Росприроднадзора по Южному федеральному округу</a:t>
            </a:r>
            <a:endParaRPr lang="ru-RU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284672" y="793629"/>
            <a:ext cx="868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Типовые нарушения в области обращения с отходами :</a:t>
            </a:r>
            <a:endParaRPr lang="ru-RU" sz="1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2913" y="1147313"/>
            <a:ext cx="4727276" cy="3795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Отсутствие документа об утверждении нормативов образования отходов и лимитов на их размещение</a:t>
            </a:r>
            <a:endParaRPr lang="ru-RU" sz="1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0037" y="1636143"/>
            <a:ext cx="4727276" cy="3824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Отсутствие паспортов отходов </a:t>
            </a:r>
            <a:r>
              <a:rPr lang="en-US" sz="1200" dirty="0" smtClean="0"/>
              <a:t>I</a:t>
            </a:r>
            <a:r>
              <a:rPr lang="ru-RU" sz="1200" dirty="0" smtClean="0"/>
              <a:t>-</a:t>
            </a:r>
            <a:r>
              <a:rPr lang="en-US" sz="1200" dirty="0" smtClean="0"/>
              <a:t>IV</a:t>
            </a:r>
            <a:r>
              <a:rPr lang="ru-RU" sz="1200" dirty="0" smtClean="0"/>
              <a:t> класса опасности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0037" y="2196860"/>
            <a:ext cx="4727276" cy="3910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Эксплуатация объектов размещения отходов, не включенных в государственный реестр объектов размещения отходов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8664" y="2748950"/>
            <a:ext cx="4727276" cy="4169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Несанкционированное размещение отходов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0422" y="3318294"/>
            <a:ext cx="4727276" cy="3996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Отсутствие соответствующего обучения у лиц, допущенных к обращению с отходами</a:t>
            </a:r>
            <a:endParaRPr lang="ru-RU" sz="12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6297478" y="1339378"/>
            <a:ext cx="1471387" cy="910695"/>
            <a:chOff x="1939948" y="5434102"/>
            <a:chExt cx="957274" cy="720737"/>
          </a:xfrm>
          <a:solidFill>
            <a:srgbClr val="0070C0"/>
          </a:solidFill>
        </p:grpSpPr>
        <p:sp>
          <p:nvSpPr>
            <p:cNvPr id="23" name="Freeform 60"/>
            <p:cNvSpPr>
              <a:spLocks/>
            </p:cNvSpPr>
            <p:nvPr/>
          </p:nvSpPr>
          <p:spPr bwMode="auto">
            <a:xfrm>
              <a:off x="2505105" y="5886547"/>
              <a:ext cx="392117" cy="225429"/>
            </a:xfrm>
            <a:custGeom>
              <a:avLst/>
              <a:gdLst>
                <a:gd name="T0" fmla="*/ 0 w 1089"/>
                <a:gd name="T1" fmla="*/ 278 h 626"/>
                <a:gd name="T2" fmla="*/ 25 w 1089"/>
                <a:gd name="T3" fmla="*/ 235 h 626"/>
                <a:gd name="T4" fmla="*/ 82 w 1089"/>
                <a:gd name="T5" fmla="*/ 192 h 626"/>
                <a:gd name="T6" fmla="*/ 333 w 1089"/>
                <a:gd name="T7" fmla="*/ 85 h 626"/>
                <a:gd name="T8" fmla="*/ 534 w 1089"/>
                <a:gd name="T9" fmla="*/ 2 h 626"/>
                <a:gd name="T10" fmla="*/ 551 w 1089"/>
                <a:gd name="T11" fmla="*/ 4 h 626"/>
                <a:gd name="T12" fmla="*/ 700 w 1089"/>
                <a:gd name="T13" fmla="*/ 103 h 626"/>
                <a:gd name="T14" fmla="*/ 843 w 1089"/>
                <a:gd name="T15" fmla="*/ 201 h 626"/>
                <a:gd name="T16" fmla="*/ 1013 w 1089"/>
                <a:gd name="T17" fmla="*/ 341 h 626"/>
                <a:gd name="T18" fmla="*/ 1089 w 1089"/>
                <a:gd name="T19" fmla="*/ 413 h 626"/>
                <a:gd name="T20" fmla="*/ 1015 w 1089"/>
                <a:gd name="T21" fmla="*/ 504 h 626"/>
                <a:gd name="T22" fmla="*/ 923 w 1089"/>
                <a:gd name="T23" fmla="*/ 558 h 626"/>
                <a:gd name="T24" fmla="*/ 814 w 1089"/>
                <a:gd name="T25" fmla="*/ 618 h 626"/>
                <a:gd name="T26" fmla="*/ 785 w 1089"/>
                <a:gd name="T27" fmla="*/ 625 h 626"/>
                <a:gd name="T28" fmla="*/ 579 w 1089"/>
                <a:gd name="T29" fmla="*/ 592 h 626"/>
                <a:gd name="T30" fmla="*/ 537 w 1089"/>
                <a:gd name="T31" fmla="*/ 545 h 626"/>
                <a:gd name="T32" fmla="*/ 532 w 1089"/>
                <a:gd name="T33" fmla="*/ 511 h 626"/>
                <a:gd name="T34" fmla="*/ 377 w 1089"/>
                <a:gd name="T35" fmla="*/ 545 h 626"/>
                <a:gd name="T36" fmla="*/ 337 w 1089"/>
                <a:gd name="T37" fmla="*/ 555 h 626"/>
                <a:gd name="T38" fmla="*/ 247 w 1089"/>
                <a:gd name="T39" fmla="*/ 510 h 626"/>
                <a:gd name="T40" fmla="*/ 168 w 1089"/>
                <a:gd name="T41" fmla="*/ 342 h 626"/>
                <a:gd name="T42" fmla="*/ 122 w 1089"/>
                <a:gd name="T43" fmla="*/ 305 h 626"/>
                <a:gd name="T44" fmla="*/ 0 w 1089"/>
                <a:gd name="T45" fmla="*/ 27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89" h="626">
                  <a:moveTo>
                    <a:pt x="0" y="278"/>
                  </a:moveTo>
                  <a:cubicBezTo>
                    <a:pt x="10" y="262"/>
                    <a:pt x="17" y="248"/>
                    <a:pt x="25" y="235"/>
                  </a:cubicBezTo>
                  <a:cubicBezTo>
                    <a:pt x="38" y="213"/>
                    <a:pt x="57" y="201"/>
                    <a:pt x="82" y="192"/>
                  </a:cubicBezTo>
                  <a:cubicBezTo>
                    <a:pt x="167" y="159"/>
                    <a:pt x="250" y="121"/>
                    <a:pt x="333" y="85"/>
                  </a:cubicBezTo>
                  <a:cubicBezTo>
                    <a:pt x="400" y="57"/>
                    <a:pt x="467" y="29"/>
                    <a:pt x="534" y="2"/>
                  </a:cubicBezTo>
                  <a:cubicBezTo>
                    <a:pt x="538" y="0"/>
                    <a:pt x="547" y="1"/>
                    <a:pt x="551" y="4"/>
                  </a:cubicBezTo>
                  <a:cubicBezTo>
                    <a:pt x="601" y="37"/>
                    <a:pt x="651" y="70"/>
                    <a:pt x="700" y="103"/>
                  </a:cubicBezTo>
                  <a:cubicBezTo>
                    <a:pt x="748" y="136"/>
                    <a:pt x="797" y="166"/>
                    <a:pt x="843" y="201"/>
                  </a:cubicBezTo>
                  <a:cubicBezTo>
                    <a:pt x="901" y="246"/>
                    <a:pt x="957" y="293"/>
                    <a:pt x="1013" y="341"/>
                  </a:cubicBezTo>
                  <a:cubicBezTo>
                    <a:pt x="1039" y="363"/>
                    <a:pt x="1063" y="388"/>
                    <a:pt x="1089" y="413"/>
                  </a:cubicBezTo>
                  <a:cubicBezTo>
                    <a:pt x="1065" y="444"/>
                    <a:pt x="1044" y="479"/>
                    <a:pt x="1015" y="504"/>
                  </a:cubicBezTo>
                  <a:cubicBezTo>
                    <a:pt x="989" y="527"/>
                    <a:pt x="954" y="540"/>
                    <a:pt x="923" y="558"/>
                  </a:cubicBezTo>
                  <a:cubicBezTo>
                    <a:pt x="887" y="578"/>
                    <a:pt x="851" y="598"/>
                    <a:pt x="814" y="618"/>
                  </a:cubicBezTo>
                  <a:cubicBezTo>
                    <a:pt x="806" y="622"/>
                    <a:pt x="794" y="626"/>
                    <a:pt x="785" y="625"/>
                  </a:cubicBezTo>
                  <a:cubicBezTo>
                    <a:pt x="716" y="614"/>
                    <a:pt x="648" y="601"/>
                    <a:pt x="579" y="592"/>
                  </a:cubicBezTo>
                  <a:cubicBezTo>
                    <a:pt x="548" y="587"/>
                    <a:pt x="538" y="572"/>
                    <a:pt x="537" y="545"/>
                  </a:cubicBezTo>
                  <a:cubicBezTo>
                    <a:pt x="536" y="536"/>
                    <a:pt x="534" y="526"/>
                    <a:pt x="532" y="511"/>
                  </a:cubicBezTo>
                  <a:cubicBezTo>
                    <a:pt x="478" y="523"/>
                    <a:pt x="428" y="534"/>
                    <a:pt x="377" y="545"/>
                  </a:cubicBezTo>
                  <a:cubicBezTo>
                    <a:pt x="364" y="548"/>
                    <a:pt x="351" y="552"/>
                    <a:pt x="337" y="555"/>
                  </a:cubicBezTo>
                  <a:cubicBezTo>
                    <a:pt x="299" y="562"/>
                    <a:pt x="264" y="545"/>
                    <a:pt x="247" y="510"/>
                  </a:cubicBezTo>
                  <a:cubicBezTo>
                    <a:pt x="220" y="454"/>
                    <a:pt x="193" y="399"/>
                    <a:pt x="168" y="342"/>
                  </a:cubicBezTo>
                  <a:cubicBezTo>
                    <a:pt x="159" y="321"/>
                    <a:pt x="146" y="309"/>
                    <a:pt x="122" y="305"/>
                  </a:cubicBezTo>
                  <a:cubicBezTo>
                    <a:pt x="82" y="298"/>
                    <a:pt x="43" y="288"/>
                    <a:pt x="0" y="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61"/>
            <p:cNvSpPr>
              <a:spLocks/>
            </p:cNvSpPr>
            <p:nvPr/>
          </p:nvSpPr>
          <p:spPr bwMode="auto">
            <a:xfrm>
              <a:off x="2078063" y="5449977"/>
              <a:ext cx="274641" cy="438157"/>
            </a:xfrm>
            <a:custGeom>
              <a:avLst/>
              <a:gdLst>
                <a:gd name="T0" fmla="*/ 0 w 763"/>
                <a:gd name="T1" fmla="*/ 504 h 1214"/>
                <a:gd name="T2" fmla="*/ 111 w 763"/>
                <a:gd name="T3" fmla="*/ 157 h 1214"/>
                <a:gd name="T4" fmla="*/ 137 w 763"/>
                <a:gd name="T5" fmla="*/ 65 h 1214"/>
                <a:gd name="T6" fmla="*/ 135 w 763"/>
                <a:gd name="T7" fmla="*/ 41 h 1214"/>
                <a:gd name="T8" fmla="*/ 144 w 763"/>
                <a:gd name="T9" fmla="*/ 0 h 1214"/>
                <a:gd name="T10" fmla="*/ 635 w 763"/>
                <a:gd name="T11" fmla="*/ 225 h 1214"/>
                <a:gd name="T12" fmla="*/ 574 w 763"/>
                <a:gd name="T13" fmla="*/ 289 h 1214"/>
                <a:gd name="T14" fmla="*/ 745 w 763"/>
                <a:gd name="T15" fmla="*/ 328 h 1214"/>
                <a:gd name="T16" fmla="*/ 706 w 763"/>
                <a:gd name="T17" fmla="*/ 446 h 1214"/>
                <a:gd name="T18" fmla="*/ 709 w 763"/>
                <a:gd name="T19" fmla="*/ 391 h 1214"/>
                <a:gd name="T20" fmla="*/ 640 w 763"/>
                <a:gd name="T21" fmla="*/ 329 h 1214"/>
                <a:gd name="T22" fmla="*/ 598 w 763"/>
                <a:gd name="T23" fmla="*/ 373 h 1214"/>
                <a:gd name="T24" fmla="*/ 601 w 763"/>
                <a:gd name="T25" fmla="*/ 529 h 1214"/>
                <a:gd name="T26" fmla="*/ 585 w 763"/>
                <a:gd name="T27" fmla="*/ 584 h 1214"/>
                <a:gd name="T28" fmla="*/ 553 w 763"/>
                <a:gd name="T29" fmla="*/ 628 h 1214"/>
                <a:gd name="T30" fmla="*/ 550 w 763"/>
                <a:gd name="T31" fmla="*/ 682 h 1214"/>
                <a:gd name="T32" fmla="*/ 636 w 763"/>
                <a:gd name="T33" fmla="*/ 859 h 1214"/>
                <a:gd name="T34" fmla="*/ 611 w 763"/>
                <a:gd name="T35" fmla="*/ 973 h 1214"/>
                <a:gd name="T36" fmla="*/ 441 w 763"/>
                <a:gd name="T37" fmla="*/ 1161 h 1214"/>
                <a:gd name="T38" fmla="*/ 392 w 763"/>
                <a:gd name="T39" fmla="*/ 1201 h 1214"/>
                <a:gd name="T40" fmla="*/ 306 w 763"/>
                <a:gd name="T41" fmla="*/ 1166 h 1214"/>
                <a:gd name="T42" fmla="*/ 315 w 763"/>
                <a:gd name="T43" fmla="*/ 1086 h 1214"/>
                <a:gd name="T44" fmla="*/ 429 w 763"/>
                <a:gd name="T45" fmla="*/ 960 h 1214"/>
                <a:gd name="T46" fmla="*/ 471 w 763"/>
                <a:gd name="T47" fmla="*/ 913 h 1214"/>
                <a:gd name="T48" fmla="*/ 473 w 763"/>
                <a:gd name="T49" fmla="*/ 858 h 1214"/>
                <a:gd name="T50" fmla="*/ 416 w 763"/>
                <a:gd name="T51" fmla="*/ 744 h 1214"/>
                <a:gd name="T52" fmla="*/ 401 w 763"/>
                <a:gd name="T53" fmla="*/ 724 h 1214"/>
                <a:gd name="T54" fmla="*/ 346 w 763"/>
                <a:gd name="T55" fmla="*/ 666 h 1214"/>
                <a:gd name="T56" fmla="*/ 320 w 763"/>
                <a:gd name="T57" fmla="*/ 648 h 1214"/>
                <a:gd name="T58" fmla="*/ 75 w 763"/>
                <a:gd name="T59" fmla="*/ 536 h 1214"/>
                <a:gd name="T60" fmla="*/ 0 w 763"/>
                <a:gd name="T61" fmla="*/ 50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3" h="1214">
                  <a:moveTo>
                    <a:pt x="0" y="504"/>
                  </a:moveTo>
                  <a:cubicBezTo>
                    <a:pt x="38" y="385"/>
                    <a:pt x="75" y="271"/>
                    <a:pt x="111" y="157"/>
                  </a:cubicBezTo>
                  <a:cubicBezTo>
                    <a:pt x="121" y="127"/>
                    <a:pt x="129" y="96"/>
                    <a:pt x="137" y="65"/>
                  </a:cubicBezTo>
                  <a:cubicBezTo>
                    <a:pt x="139" y="58"/>
                    <a:pt x="134" y="49"/>
                    <a:pt x="135" y="41"/>
                  </a:cubicBezTo>
                  <a:cubicBezTo>
                    <a:pt x="136" y="28"/>
                    <a:pt x="140" y="16"/>
                    <a:pt x="144" y="0"/>
                  </a:cubicBezTo>
                  <a:cubicBezTo>
                    <a:pt x="308" y="75"/>
                    <a:pt x="468" y="149"/>
                    <a:pt x="635" y="225"/>
                  </a:cubicBezTo>
                  <a:cubicBezTo>
                    <a:pt x="615" y="246"/>
                    <a:pt x="598" y="264"/>
                    <a:pt x="574" y="289"/>
                  </a:cubicBezTo>
                  <a:cubicBezTo>
                    <a:pt x="644" y="273"/>
                    <a:pt x="705" y="262"/>
                    <a:pt x="745" y="328"/>
                  </a:cubicBezTo>
                  <a:cubicBezTo>
                    <a:pt x="763" y="357"/>
                    <a:pt x="750" y="398"/>
                    <a:pt x="706" y="446"/>
                  </a:cubicBezTo>
                  <a:cubicBezTo>
                    <a:pt x="707" y="428"/>
                    <a:pt x="708" y="410"/>
                    <a:pt x="709" y="391"/>
                  </a:cubicBezTo>
                  <a:cubicBezTo>
                    <a:pt x="711" y="353"/>
                    <a:pt x="676" y="321"/>
                    <a:pt x="640" y="329"/>
                  </a:cubicBezTo>
                  <a:cubicBezTo>
                    <a:pt x="616" y="334"/>
                    <a:pt x="598" y="348"/>
                    <a:pt x="598" y="373"/>
                  </a:cubicBezTo>
                  <a:cubicBezTo>
                    <a:pt x="597" y="425"/>
                    <a:pt x="597" y="478"/>
                    <a:pt x="601" y="529"/>
                  </a:cubicBezTo>
                  <a:cubicBezTo>
                    <a:pt x="603" y="552"/>
                    <a:pt x="600" y="568"/>
                    <a:pt x="585" y="584"/>
                  </a:cubicBezTo>
                  <a:cubicBezTo>
                    <a:pt x="573" y="598"/>
                    <a:pt x="565" y="615"/>
                    <a:pt x="553" y="628"/>
                  </a:cubicBezTo>
                  <a:cubicBezTo>
                    <a:pt x="534" y="647"/>
                    <a:pt x="540" y="662"/>
                    <a:pt x="550" y="682"/>
                  </a:cubicBezTo>
                  <a:cubicBezTo>
                    <a:pt x="580" y="740"/>
                    <a:pt x="608" y="799"/>
                    <a:pt x="636" y="859"/>
                  </a:cubicBezTo>
                  <a:cubicBezTo>
                    <a:pt x="656" y="900"/>
                    <a:pt x="646" y="935"/>
                    <a:pt x="611" y="973"/>
                  </a:cubicBezTo>
                  <a:cubicBezTo>
                    <a:pt x="553" y="1035"/>
                    <a:pt x="498" y="1099"/>
                    <a:pt x="441" y="1161"/>
                  </a:cubicBezTo>
                  <a:cubicBezTo>
                    <a:pt x="427" y="1177"/>
                    <a:pt x="410" y="1193"/>
                    <a:pt x="392" y="1201"/>
                  </a:cubicBezTo>
                  <a:cubicBezTo>
                    <a:pt x="360" y="1214"/>
                    <a:pt x="327" y="1199"/>
                    <a:pt x="306" y="1166"/>
                  </a:cubicBezTo>
                  <a:cubicBezTo>
                    <a:pt x="290" y="1141"/>
                    <a:pt x="292" y="1113"/>
                    <a:pt x="315" y="1086"/>
                  </a:cubicBezTo>
                  <a:cubicBezTo>
                    <a:pt x="352" y="1044"/>
                    <a:pt x="391" y="1002"/>
                    <a:pt x="429" y="960"/>
                  </a:cubicBezTo>
                  <a:cubicBezTo>
                    <a:pt x="443" y="945"/>
                    <a:pt x="456" y="928"/>
                    <a:pt x="471" y="913"/>
                  </a:cubicBezTo>
                  <a:cubicBezTo>
                    <a:pt x="490" y="895"/>
                    <a:pt x="481" y="875"/>
                    <a:pt x="473" y="858"/>
                  </a:cubicBezTo>
                  <a:cubicBezTo>
                    <a:pt x="455" y="819"/>
                    <a:pt x="436" y="782"/>
                    <a:pt x="416" y="744"/>
                  </a:cubicBezTo>
                  <a:cubicBezTo>
                    <a:pt x="412" y="737"/>
                    <a:pt x="406" y="731"/>
                    <a:pt x="401" y="724"/>
                  </a:cubicBezTo>
                  <a:cubicBezTo>
                    <a:pt x="383" y="705"/>
                    <a:pt x="365" y="684"/>
                    <a:pt x="346" y="666"/>
                  </a:cubicBezTo>
                  <a:cubicBezTo>
                    <a:pt x="339" y="658"/>
                    <a:pt x="329" y="653"/>
                    <a:pt x="320" y="648"/>
                  </a:cubicBezTo>
                  <a:cubicBezTo>
                    <a:pt x="238" y="611"/>
                    <a:pt x="157" y="573"/>
                    <a:pt x="75" y="536"/>
                  </a:cubicBezTo>
                  <a:cubicBezTo>
                    <a:pt x="51" y="525"/>
                    <a:pt x="26" y="516"/>
                    <a:pt x="0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62"/>
            <p:cNvSpPr>
              <a:spLocks/>
            </p:cNvSpPr>
            <p:nvPr/>
          </p:nvSpPr>
          <p:spPr bwMode="auto">
            <a:xfrm>
              <a:off x="2105050" y="5807171"/>
              <a:ext cx="492131" cy="207966"/>
            </a:xfrm>
            <a:custGeom>
              <a:avLst/>
              <a:gdLst>
                <a:gd name="T0" fmla="*/ 1369 w 1369"/>
                <a:gd name="T1" fmla="*/ 172 h 576"/>
                <a:gd name="T2" fmla="*/ 1173 w 1369"/>
                <a:gd name="T3" fmla="*/ 108 h 576"/>
                <a:gd name="T4" fmla="*/ 1054 w 1369"/>
                <a:gd name="T5" fmla="*/ 167 h 576"/>
                <a:gd name="T6" fmla="*/ 1009 w 1369"/>
                <a:gd name="T7" fmla="*/ 311 h 576"/>
                <a:gd name="T8" fmla="*/ 902 w 1369"/>
                <a:gd name="T9" fmla="*/ 271 h 576"/>
                <a:gd name="T10" fmla="*/ 862 w 1369"/>
                <a:gd name="T11" fmla="*/ 367 h 576"/>
                <a:gd name="T12" fmla="*/ 816 w 1369"/>
                <a:gd name="T13" fmla="*/ 462 h 576"/>
                <a:gd name="T14" fmla="*/ 785 w 1369"/>
                <a:gd name="T15" fmla="*/ 364 h 576"/>
                <a:gd name="T16" fmla="*/ 424 w 1369"/>
                <a:gd name="T17" fmla="*/ 476 h 576"/>
                <a:gd name="T18" fmla="*/ 452 w 1369"/>
                <a:gd name="T19" fmla="*/ 568 h 576"/>
                <a:gd name="T20" fmla="*/ 269 w 1369"/>
                <a:gd name="T21" fmla="*/ 530 h 576"/>
                <a:gd name="T22" fmla="*/ 255 w 1369"/>
                <a:gd name="T23" fmla="*/ 576 h 576"/>
                <a:gd name="T24" fmla="*/ 163 w 1369"/>
                <a:gd name="T25" fmla="*/ 494 h 576"/>
                <a:gd name="T26" fmla="*/ 126 w 1369"/>
                <a:gd name="T27" fmla="*/ 478 h 576"/>
                <a:gd name="T28" fmla="*/ 1 w 1369"/>
                <a:gd name="T29" fmla="*/ 478 h 576"/>
                <a:gd name="T30" fmla="*/ 0 w 1369"/>
                <a:gd name="T31" fmla="*/ 470 h 576"/>
                <a:gd name="T32" fmla="*/ 56 w 1369"/>
                <a:gd name="T33" fmla="*/ 434 h 576"/>
                <a:gd name="T34" fmla="*/ 231 w 1369"/>
                <a:gd name="T35" fmla="*/ 332 h 576"/>
                <a:gd name="T36" fmla="*/ 402 w 1369"/>
                <a:gd name="T37" fmla="*/ 225 h 576"/>
                <a:gd name="T38" fmla="*/ 487 w 1369"/>
                <a:gd name="T39" fmla="*/ 120 h 576"/>
                <a:gd name="T40" fmla="*/ 526 w 1369"/>
                <a:gd name="T41" fmla="*/ 66 h 576"/>
                <a:gd name="T42" fmla="*/ 546 w 1369"/>
                <a:gd name="T43" fmla="*/ 60 h 576"/>
                <a:gd name="T44" fmla="*/ 968 w 1369"/>
                <a:gd name="T45" fmla="*/ 35 h 576"/>
                <a:gd name="T46" fmla="*/ 1204 w 1369"/>
                <a:gd name="T47" fmla="*/ 3 h 576"/>
                <a:gd name="T48" fmla="*/ 1250 w 1369"/>
                <a:gd name="T49" fmla="*/ 21 h 576"/>
                <a:gd name="T50" fmla="*/ 1354 w 1369"/>
                <a:gd name="T51" fmla="*/ 148 h 576"/>
                <a:gd name="T52" fmla="*/ 1369 w 1369"/>
                <a:gd name="T53" fmla="*/ 17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9" h="576">
                  <a:moveTo>
                    <a:pt x="1369" y="172"/>
                  </a:moveTo>
                  <a:cubicBezTo>
                    <a:pt x="1299" y="149"/>
                    <a:pt x="1236" y="130"/>
                    <a:pt x="1173" y="108"/>
                  </a:cubicBezTo>
                  <a:cubicBezTo>
                    <a:pt x="1099" y="82"/>
                    <a:pt x="1078" y="91"/>
                    <a:pt x="1054" y="167"/>
                  </a:cubicBezTo>
                  <a:cubicBezTo>
                    <a:pt x="1039" y="214"/>
                    <a:pt x="1025" y="261"/>
                    <a:pt x="1009" y="311"/>
                  </a:cubicBezTo>
                  <a:cubicBezTo>
                    <a:pt x="972" y="297"/>
                    <a:pt x="938" y="284"/>
                    <a:pt x="902" y="271"/>
                  </a:cubicBezTo>
                  <a:cubicBezTo>
                    <a:pt x="889" y="302"/>
                    <a:pt x="875" y="335"/>
                    <a:pt x="862" y="367"/>
                  </a:cubicBezTo>
                  <a:cubicBezTo>
                    <a:pt x="849" y="399"/>
                    <a:pt x="836" y="431"/>
                    <a:pt x="816" y="462"/>
                  </a:cubicBezTo>
                  <a:cubicBezTo>
                    <a:pt x="806" y="431"/>
                    <a:pt x="796" y="399"/>
                    <a:pt x="785" y="364"/>
                  </a:cubicBezTo>
                  <a:cubicBezTo>
                    <a:pt x="664" y="402"/>
                    <a:pt x="545" y="438"/>
                    <a:pt x="424" y="476"/>
                  </a:cubicBezTo>
                  <a:cubicBezTo>
                    <a:pt x="433" y="506"/>
                    <a:pt x="442" y="534"/>
                    <a:pt x="452" y="568"/>
                  </a:cubicBezTo>
                  <a:cubicBezTo>
                    <a:pt x="388" y="555"/>
                    <a:pt x="329" y="542"/>
                    <a:pt x="269" y="530"/>
                  </a:cubicBezTo>
                  <a:cubicBezTo>
                    <a:pt x="264" y="547"/>
                    <a:pt x="260" y="561"/>
                    <a:pt x="255" y="576"/>
                  </a:cubicBezTo>
                  <a:cubicBezTo>
                    <a:pt x="224" y="548"/>
                    <a:pt x="195" y="520"/>
                    <a:pt x="163" y="494"/>
                  </a:cubicBezTo>
                  <a:cubicBezTo>
                    <a:pt x="153" y="486"/>
                    <a:pt x="139" y="479"/>
                    <a:pt x="126" y="478"/>
                  </a:cubicBezTo>
                  <a:cubicBezTo>
                    <a:pt x="84" y="476"/>
                    <a:pt x="43" y="478"/>
                    <a:pt x="1" y="478"/>
                  </a:cubicBezTo>
                  <a:cubicBezTo>
                    <a:pt x="1" y="475"/>
                    <a:pt x="0" y="473"/>
                    <a:pt x="0" y="470"/>
                  </a:cubicBezTo>
                  <a:cubicBezTo>
                    <a:pt x="18" y="458"/>
                    <a:pt x="37" y="445"/>
                    <a:pt x="56" y="434"/>
                  </a:cubicBezTo>
                  <a:cubicBezTo>
                    <a:pt x="114" y="400"/>
                    <a:pt x="173" y="367"/>
                    <a:pt x="231" y="332"/>
                  </a:cubicBezTo>
                  <a:cubicBezTo>
                    <a:pt x="289" y="298"/>
                    <a:pt x="349" y="266"/>
                    <a:pt x="402" y="225"/>
                  </a:cubicBezTo>
                  <a:cubicBezTo>
                    <a:pt x="437" y="198"/>
                    <a:pt x="459" y="156"/>
                    <a:pt x="487" y="120"/>
                  </a:cubicBezTo>
                  <a:cubicBezTo>
                    <a:pt x="500" y="102"/>
                    <a:pt x="512" y="83"/>
                    <a:pt x="526" y="66"/>
                  </a:cubicBezTo>
                  <a:cubicBezTo>
                    <a:pt x="530" y="62"/>
                    <a:pt x="539" y="60"/>
                    <a:pt x="546" y="60"/>
                  </a:cubicBezTo>
                  <a:cubicBezTo>
                    <a:pt x="687" y="52"/>
                    <a:pt x="827" y="46"/>
                    <a:pt x="968" y="35"/>
                  </a:cubicBezTo>
                  <a:cubicBezTo>
                    <a:pt x="1047" y="29"/>
                    <a:pt x="1125" y="15"/>
                    <a:pt x="1204" y="3"/>
                  </a:cubicBezTo>
                  <a:cubicBezTo>
                    <a:pt x="1224" y="0"/>
                    <a:pt x="1237" y="3"/>
                    <a:pt x="1250" y="21"/>
                  </a:cubicBezTo>
                  <a:cubicBezTo>
                    <a:pt x="1283" y="65"/>
                    <a:pt x="1319" y="106"/>
                    <a:pt x="1354" y="148"/>
                  </a:cubicBezTo>
                  <a:cubicBezTo>
                    <a:pt x="1359" y="154"/>
                    <a:pt x="1362" y="160"/>
                    <a:pt x="1369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63"/>
            <p:cNvSpPr>
              <a:spLocks/>
            </p:cNvSpPr>
            <p:nvPr/>
          </p:nvSpPr>
          <p:spPr bwMode="auto">
            <a:xfrm>
              <a:off x="1939948" y="5986561"/>
              <a:ext cx="396880" cy="155578"/>
            </a:xfrm>
            <a:custGeom>
              <a:avLst/>
              <a:gdLst>
                <a:gd name="T0" fmla="*/ 820 w 1103"/>
                <a:gd name="T1" fmla="*/ 379 h 430"/>
                <a:gd name="T2" fmla="*/ 820 w 1103"/>
                <a:gd name="T3" fmla="*/ 354 h 430"/>
                <a:gd name="T4" fmla="*/ 499 w 1103"/>
                <a:gd name="T5" fmla="*/ 281 h 430"/>
                <a:gd name="T6" fmla="*/ 475 w 1103"/>
                <a:gd name="T7" fmla="*/ 370 h 430"/>
                <a:gd name="T8" fmla="*/ 457 w 1103"/>
                <a:gd name="T9" fmla="*/ 413 h 430"/>
                <a:gd name="T10" fmla="*/ 387 w 1103"/>
                <a:gd name="T11" fmla="*/ 426 h 430"/>
                <a:gd name="T12" fmla="*/ 100 w 1103"/>
                <a:gd name="T13" fmla="*/ 368 h 430"/>
                <a:gd name="T14" fmla="*/ 1 w 1103"/>
                <a:gd name="T15" fmla="*/ 351 h 430"/>
                <a:gd name="T16" fmla="*/ 1 w 1103"/>
                <a:gd name="T17" fmla="*/ 332 h 430"/>
                <a:gd name="T18" fmla="*/ 30 w 1103"/>
                <a:gd name="T19" fmla="*/ 193 h 430"/>
                <a:gd name="T20" fmla="*/ 79 w 1103"/>
                <a:gd name="T21" fmla="*/ 128 h 430"/>
                <a:gd name="T22" fmla="*/ 255 w 1103"/>
                <a:gd name="T23" fmla="*/ 13 h 430"/>
                <a:gd name="T24" fmla="*/ 295 w 1103"/>
                <a:gd name="T25" fmla="*/ 0 h 430"/>
                <a:gd name="T26" fmla="*/ 577 w 1103"/>
                <a:gd name="T27" fmla="*/ 3 h 430"/>
                <a:gd name="T28" fmla="*/ 622 w 1103"/>
                <a:gd name="T29" fmla="*/ 24 h 430"/>
                <a:gd name="T30" fmla="*/ 771 w 1103"/>
                <a:gd name="T31" fmla="*/ 162 h 430"/>
                <a:gd name="T32" fmla="*/ 967 w 1103"/>
                <a:gd name="T33" fmla="*/ 244 h 430"/>
                <a:gd name="T34" fmla="*/ 1076 w 1103"/>
                <a:gd name="T35" fmla="*/ 273 h 430"/>
                <a:gd name="T36" fmla="*/ 1088 w 1103"/>
                <a:gd name="T37" fmla="*/ 286 h 430"/>
                <a:gd name="T38" fmla="*/ 1103 w 1103"/>
                <a:gd name="T39" fmla="*/ 398 h 430"/>
                <a:gd name="T40" fmla="*/ 820 w 1103"/>
                <a:gd name="T41" fmla="*/ 37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3" h="430">
                  <a:moveTo>
                    <a:pt x="820" y="379"/>
                  </a:moveTo>
                  <a:cubicBezTo>
                    <a:pt x="820" y="369"/>
                    <a:pt x="820" y="362"/>
                    <a:pt x="820" y="354"/>
                  </a:cubicBezTo>
                  <a:cubicBezTo>
                    <a:pt x="713" y="330"/>
                    <a:pt x="607" y="306"/>
                    <a:pt x="499" y="281"/>
                  </a:cubicBezTo>
                  <a:cubicBezTo>
                    <a:pt x="490" y="313"/>
                    <a:pt x="483" y="342"/>
                    <a:pt x="475" y="370"/>
                  </a:cubicBezTo>
                  <a:cubicBezTo>
                    <a:pt x="470" y="385"/>
                    <a:pt x="468" y="408"/>
                    <a:pt x="457" y="413"/>
                  </a:cubicBezTo>
                  <a:cubicBezTo>
                    <a:pt x="436" y="423"/>
                    <a:pt x="410" y="430"/>
                    <a:pt x="387" y="426"/>
                  </a:cubicBezTo>
                  <a:cubicBezTo>
                    <a:pt x="291" y="409"/>
                    <a:pt x="196" y="388"/>
                    <a:pt x="100" y="368"/>
                  </a:cubicBezTo>
                  <a:cubicBezTo>
                    <a:pt x="68" y="362"/>
                    <a:pt x="35" y="357"/>
                    <a:pt x="1" y="351"/>
                  </a:cubicBezTo>
                  <a:cubicBezTo>
                    <a:pt x="1" y="344"/>
                    <a:pt x="0" y="338"/>
                    <a:pt x="1" y="332"/>
                  </a:cubicBezTo>
                  <a:cubicBezTo>
                    <a:pt x="11" y="285"/>
                    <a:pt x="23" y="239"/>
                    <a:pt x="30" y="193"/>
                  </a:cubicBezTo>
                  <a:cubicBezTo>
                    <a:pt x="35" y="161"/>
                    <a:pt x="56" y="144"/>
                    <a:pt x="79" y="128"/>
                  </a:cubicBezTo>
                  <a:cubicBezTo>
                    <a:pt x="137" y="89"/>
                    <a:pt x="196" y="50"/>
                    <a:pt x="255" y="13"/>
                  </a:cubicBezTo>
                  <a:cubicBezTo>
                    <a:pt x="267" y="5"/>
                    <a:pt x="282" y="0"/>
                    <a:pt x="295" y="0"/>
                  </a:cubicBezTo>
                  <a:cubicBezTo>
                    <a:pt x="389" y="0"/>
                    <a:pt x="483" y="0"/>
                    <a:pt x="577" y="3"/>
                  </a:cubicBezTo>
                  <a:cubicBezTo>
                    <a:pt x="592" y="3"/>
                    <a:pt x="610" y="14"/>
                    <a:pt x="622" y="24"/>
                  </a:cubicBezTo>
                  <a:cubicBezTo>
                    <a:pt x="673" y="69"/>
                    <a:pt x="727" y="112"/>
                    <a:pt x="771" y="162"/>
                  </a:cubicBezTo>
                  <a:cubicBezTo>
                    <a:pt x="825" y="224"/>
                    <a:pt x="897" y="228"/>
                    <a:pt x="967" y="244"/>
                  </a:cubicBezTo>
                  <a:cubicBezTo>
                    <a:pt x="1004" y="252"/>
                    <a:pt x="1040" y="263"/>
                    <a:pt x="1076" y="273"/>
                  </a:cubicBezTo>
                  <a:cubicBezTo>
                    <a:pt x="1081" y="275"/>
                    <a:pt x="1087" y="281"/>
                    <a:pt x="1088" y="286"/>
                  </a:cubicBezTo>
                  <a:cubicBezTo>
                    <a:pt x="1094" y="322"/>
                    <a:pt x="1098" y="357"/>
                    <a:pt x="1103" y="398"/>
                  </a:cubicBezTo>
                  <a:cubicBezTo>
                    <a:pt x="1007" y="392"/>
                    <a:pt x="914" y="386"/>
                    <a:pt x="820" y="3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64"/>
            <p:cNvSpPr>
              <a:spLocks/>
            </p:cNvSpPr>
            <p:nvPr/>
          </p:nvSpPr>
          <p:spPr bwMode="auto">
            <a:xfrm>
              <a:off x="2314603" y="5986561"/>
              <a:ext cx="284166" cy="147640"/>
            </a:xfrm>
            <a:custGeom>
              <a:avLst/>
              <a:gdLst>
                <a:gd name="T0" fmla="*/ 792 w 792"/>
                <a:gd name="T1" fmla="*/ 289 h 407"/>
                <a:gd name="T2" fmla="*/ 742 w 792"/>
                <a:gd name="T3" fmla="*/ 302 h 407"/>
                <a:gd name="T4" fmla="*/ 742 w 792"/>
                <a:gd name="T5" fmla="*/ 341 h 407"/>
                <a:gd name="T6" fmla="*/ 616 w 792"/>
                <a:gd name="T7" fmla="*/ 356 h 407"/>
                <a:gd name="T8" fmla="*/ 378 w 792"/>
                <a:gd name="T9" fmla="*/ 393 h 407"/>
                <a:gd name="T10" fmla="*/ 148 w 792"/>
                <a:gd name="T11" fmla="*/ 376 h 407"/>
                <a:gd name="T12" fmla="*/ 70 w 792"/>
                <a:gd name="T13" fmla="*/ 286 h 407"/>
                <a:gd name="T14" fmla="*/ 28 w 792"/>
                <a:gd name="T15" fmla="*/ 243 h 407"/>
                <a:gd name="T16" fmla="*/ 0 w 792"/>
                <a:gd name="T17" fmla="*/ 237 h 407"/>
                <a:gd name="T18" fmla="*/ 132 w 792"/>
                <a:gd name="T19" fmla="*/ 43 h 407"/>
                <a:gd name="T20" fmla="*/ 149 w 792"/>
                <a:gd name="T21" fmla="*/ 17 h 407"/>
                <a:gd name="T22" fmla="*/ 169 w 792"/>
                <a:gd name="T23" fmla="*/ 3 h 407"/>
                <a:gd name="T24" fmla="*/ 433 w 792"/>
                <a:gd name="T25" fmla="*/ 7 h 407"/>
                <a:gd name="T26" fmla="*/ 641 w 792"/>
                <a:gd name="T27" fmla="*/ 46 h 407"/>
                <a:gd name="T28" fmla="*/ 672 w 792"/>
                <a:gd name="T29" fmla="*/ 70 h 407"/>
                <a:gd name="T30" fmla="*/ 749 w 792"/>
                <a:gd name="T31" fmla="*/ 228 h 407"/>
                <a:gd name="T32" fmla="*/ 792 w 792"/>
                <a:gd name="T33" fmla="*/ 28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2" h="407">
                  <a:moveTo>
                    <a:pt x="792" y="289"/>
                  </a:moveTo>
                  <a:cubicBezTo>
                    <a:pt x="778" y="292"/>
                    <a:pt x="761" y="297"/>
                    <a:pt x="742" y="302"/>
                  </a:cubicBezTo>
                  <a:cubicBezTo>
                    <a:pt x="742" y="314"/>
                    <a:pt x="742" y="325"/>
                    <a:pt x="742" y="341"/>
                  </a:cubicBezTo>
                  <a:cubicBezTo>
                    <a:pt x="700" y="345"/>
                    <a:pt x="658" y="350"/>
                    <a:pt x="616" y="356"/>
                  </a:cubicBezTo>
                  <a:cubicBezTo>
                    <a:pt x="536" y="367"/>
                    <a:pt x="457" y="379"/>
                    <a:pt x="378" y="393"/>
                  </a:cubicBezTo>
                  <a:cubicBezTo>
                    <a:pt x="299" y="407"/>
                    <a:pt x="224" y="396"/>
                    <a:pt x="148" y="376"/>
                  </a:cubicBezTo>
                  <a:cubicBezTo>
                    <a:pt x="78" y="358"/>
                    <a:pt x="76" y="358"/>
                    <a:pt x="70" y="286"/>
                  </a:cubicBezTo>
                  <a:cubicBezTo>
                    <a:pt x="67" y="256"/>
                    <a:pt x="54" y="246"/>
                    <a:pt x="28" y="243"/>
                  </a:cubicBezTo>
                  <a:cubicBezTo>
                    <a:pt x="20" y="242"/>
                    <a:pt x="12" y="240"/>
                    <a:pt x="0" y="237"/>
                  </a:cubicBezTo>
                  <a:cubicBezTo>
                    <a:pt x="45" y="170"/>
                    <a:pt x="89" y="107"/>
                    <a:pt x="132" y="43"/>
                  </a:cubicBezTo>
                  <a:cubicBezTo>
                    <a:pt x="138" y="34"/>
                    <a:pt x="142" y="24"/>
                    <a:pt x="149" y="17"/>
                  </a:cubicBezTo>
                  <a:cubicBezTo>
                    <a:pt x="154" y="11"/>
                    <a:pt x="162" y="3"/>
                    <a:pt x="169" y="3"/>
                  </a:cubicBezTo>
                  <a:cubicBezTo>
                    <a:pt x="257" y="3"/>
                    <a:pt x="346" y="0"/>
                    <a:pt x="433" y="7"/>
                  </a:cubicBezTo>
                  <a:cubicBezTo>
                    <a:pt x="503" y="13"/>
                    <a:pt x="572" y="31"/>
                    <a:pt x="641" y="46"/>
                  </a:cubicBezTo>
                  <a:cubicBezTo>
                    <a:pt x="653" y="48"/>
                    <a:pt x="667" y="59"/>
                    <a:pt x="672" y="70"/>
                  </a:cubicBezTo>
                  <a:cubicBezTo>
                    <a:pt x="699" y="122"/>
                    <a:pt x="722" y="176"/>
                    <a:pt x="749" y="228"/>
                  </a:cubicBezTo>
                  <a:cubicBezTo>
                    <a:pt x="760" y="250"/>
                    <a:pt x="777" y="268"/>
                    <a:pt x="792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65"/>
            <p:cNvSpPr>
              <a:spLocks noEditPoints="1"/>
            </p:cNvSpPr>
            <p:nvPr/>
          </p:nvSpPr>
          <p:spPr bwMode="auto">
            <a:xfrm>
              <a:off x="2560668" y="5723032"/>
              <a:ext cx="193677" cy="188916"/>
            </a:xfrm>
            <a:custGeom>
              <a:avLst/>
              <a:gdLst>
                <a:gd name="T0" fmla="*/ 237 w 539"/>
                <a:gd name="T1" fmla="*/ 273 h 526"/>
                <a:gd name="T2" fmla="*/ 390 w 539"/>
                <a:gd name="T3" fmla="*/ 324 h 526"/>
                <a:gd name="T4" fmla="*/ 465 w 539"/>
                <a:gd name="T5" fmla="*/ 381 h 526"/>
                <a:gd name="T6" fmla="*/ 497 w 539"/>
                <a:gd name="T7" fmla="*/ 410 h 526"/>
                <a:gd name="T8" fmla="*/ 539 w 539"/>
                <a:gd name="T9" fmla="*/ 526 h 526"/>
                <a:gd name="T10" fmla="*/ 405 w 539"/>
                <a:gd name="T11" fmla="*/ 440 h 526"/>
                <a:gd name="T12" fmla="*/ 383 w 539"/>
                <a:gd name="T13" fmla="*/ 434 h 526"/>
                <a:gd name="T14" fmla="*/ 207 w 539"/>
                <a:gd name="T15" fmla="*/ 506 h 526"/>
                <a:gd name="T16" fmla="*/ 181 w 539"/>
                <a:gd name="T17" fmla="*/ 455 h 526"/>
                <a:gd name="T18" fmla="*/ 168 w 539"/>
                <a:gd name="T19" fmla="*/ 433 h 526"/>
                <a:gd name="T20" fmla="*/ 65 w 539"/>
                <a:gd name="T21" fmla="*/ 327 h 526"/>
                <a:gd name="T22" fmla="*/ 124 w 539"/>
                <a:gd name="T23" fmla="*/ 288 h 526"/>
                <a:gd name="T24" fmla="*/ 0 w 539"/>
                <a:gd name="T25" fmla="*/ 118 h 526"/>
                <a:gd name="T26" fmla="*/ 174 w 539"/>
                <a:gd name="T27" fmla="*/ 0 h 526"/>
                <a:gd name="T28" fmla="*/ 199 w 539"/>
                <a:gd name="T29" fmla="*/ 36 h 526"/>
                <a:gd name="T30" fmla="*/ 153 w 539"/>
                <a:gd name="T31" fmla="*/ 71 h 526"/>
                <a:gd name="T32" fmla="*/ 256 w 539"/>
                <a:gd name="T33" fmla="*/ 209 h 526"/>
                <a:gd name="T34" fmla="*/ 306 w 539"/>
                <a:gd name="T35" fmla="*/ 181 h 526"/>
                <a:gd name="T36" fmla="*/ 336 w 539"/>
                <a:gd name="T37" fmla="*/ 218 h 526"/>
                <a:gd name="T38" fmla="*/ 237 w 539"/>
                <a:gd name="T39" fmla="*/ 273 h 526"/>
                <a:gd name="T40" fmla="*/ 70 w 539"/>
                <a:gd name="T41" fmla="*/ 133 h 526"/>
                <a:gd name="T42" fmla="*/ 70 w 539"/>
                <a:gd name="T43" fmla="*/ 133 h 526"/>
                <a:gd name="T44" fmla="*/ 166 w 539"/>
                <a:gd name="T45" fmla="*/ 262 h 526"/>
                <a:gd name="T46" fmla="*/ 231 w 539"/>
                <a:gd name="T47" fmla="*/ 221 h 526"/>
                <a:gd name="T48" fmla="*/ 180 w 539"/>
                <a:gd name="T49" fmla="*/ 150 h 526"/>
                <a:gd name="T50" fmla="*/ 132 w 539"/>
                <a:gd name="T51" fmla="*/ 95 h 526"/>
                <a:gd name="T52" fmla="*/ 81 w 539"/>
                <a:gd name="T53" fmla="*/ 126 h 526"/>
                <a:gd name="T54" fmla="*/ 70 w 539"/>
                <a:gd name="T55" fmla="*/ 13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39" h="526">
                  <a:moveTo>
                    <a:pt x="237" y="273"/>
                  </a:moveTo>
                  <a:cubicBezTo>
                    <a:pt x="292" y="292"/>
                    <a:pt x="340" y="310"/>
                    <a:pt x="390" y="324"/>
                  </a:cubicBezTo>
                  <a:cubicBezTo>
                    <a:pt x="424" y="333"/>
                    <a:pt x="440" y="361"/>
                    <a:pt x="465" y="381"/>
                  </a:cubicBezTo>
                  <a:cubicBezTo>
                    <a:pt x="476" y="390"/>
                    <a:pt x="485" y="403"/>
                    <a:pt x="497" y="410"/>
                  </a:cubicBezTo>
                  <a:cubicBezTo>
                    <a:pt x="539" y="438"/>
                    <a:pt x="539" y="479"/>
                    <a:pt x="539" y="526"/>
                  </a:cubicBezTo>
                  <a:cubicBezTo>
                    <a:pt x="492" y="496"/>
                    <a:pt x="449" y="468"/>
                    <a:pt x="405" y="440"/>
                  </a:cubicBezTo>
                  <a:cubicBezTo>
                    <a:pt x="399" y="436"/>
                    <a:pt x="389" y="432"/>
                    <a:pt x="383" y="434"/>
                  </a:cubicBezTo>
                  <a:cubicBezTo>
                    <a:pt x="326" y="456"/>
                    <a:pt x="270" y="480"/>
                    <a:pt x="207" y="506"/>
                  </a:cubicBezTo>
                  <a:cubicBezTo>
                    <a:pt x="199" y="489"/>
                    <a:pt x="190" y="472"/>
                    <a:pt x="181" y="455"/>
                  </a:cubicBezTo>
                  <a:cubicBezTo>
                    <a:pt x="177" y="448"/>
                    <a:pt x="173" y="440"/>
                    <a:pt x="168" y="433"/>
                  </a:cubicBezTo>
                  <a:cubicBezTo>
                    <a:pt x="134" y="398"/>
                    <a:pt x="100" y="363"/>
                    <a:pt x="65" y="327"/>
                  </a:cubicBezTo>
                  <a:cubicBezTo>
                    <a:pt x="87" y="313"/>
                    <a:pt x="105" y="301"/>
                    <a:pt x="124" y="288"/>
                  </a:cubicBezTo>
                  <a:cubicBezTo>
                    <a:pt x="82" y="230"/>
                    <a:pt x="42" y="174"/>
                    <a:pt x="0" y="118"/>
                  </a:cubicBezTo>
                  <a:cubicBezTo>
                    <a:pt x="57" y="79"/>
                    <a:pt x="115" y="40"/>
                    <a:pt x="174" y="0"/>
                  </a:cubicBezTo>
                  <a:cubicBezTo>
                    <a:pt x="182" y="12"/>
                    <a:pt x="190" y="23"/>
                    <a:pt x="199" y="36"/>
                  </a:cubicBezTo>
                  <a:cubicBezTo>
                    <a:pt x="184" y="48"/>
                    <a:pt x="170" y="58"/>
                    <a:pt x="153" y="71"/>
                  </a:cubicBezTo>
                  <a:cubicBezTo>
                    <a:pt x="187" y="117"/>
                    <a:pt x="221" y="163"/>
                    <a:pt x="256" y="209"/>
                  </a:cubicBezTo>
                  <a:cubicBezTo>
                    <a:pt x="274" y="199"/>
                    <a:pt x="289" y="190"/>
                    <a:pt x="306" y="181"/>
                  </a:cubicBezTo>
                  <a:cubicBezTo>
                    <a:pt x="316" y="193"/>
                    <a:pt x="326" y="205"/>
                    <a:pt x="336" y="218"/>
                  </a:cubicBezTo>
                  <a:cubicBezTo>
                    <a:pt x="304" y="236"/>
                    <a:pt x="273" y="253"/>
                    <a:pt x="237" y="273"/>
                  </a:cubicBezTo>
                  <a:close/>
                  <a:moveTo>
                    <a:pt x="70" y="133"/>
                  </a:moveTo>
                  <a:lnTo>
                    <a:pt x="70" y="133"/>
                  </a:lnTo>
                  <a:cubicBezTo>
                    <a:pt x="102" y="177"/>
                    <a:pt x="134" y="219"/>
                    <a:pt x="166" y="262"/>
                  </a:cubicBezTo>
                  <a:cubicBezTo>
                    <a:pt x="190" y="247"/>
                    <a:pt x="209" y="235"/>
                    <a:pt x="231" y="221"/>
                  </a:cubicBezTo>
                  <a:cubicBezTo>
                    <a:pt x="212" y="195"/>
                    <a:pt x="197" y="172"/>
                    <a:pt x="180" y="150"/>
                  </a:cubicBezTo>
                  <a:cubicBezTo>
                    <a:pt x="165" y="131"/>
                    <a:pt x="152" y="106"/>
                    <a:pt x="132" y="95"/>
                  </a:cubicBezTo>
                  <a:cubicBezTo>
                    <a:pt x="123" y="90"/>
                    <a:pt x="99" y="115"/>
                    <a:pt x="81" y="126"/>
                  </a:cubicBezTo>
                  <a:cubicBezTo>
                    <a:pt x="78" y="128"/>
                    <a:pt x="75" y="130"/>
                    <a:pt x="7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66"/>
            <p:cNvSpPr>
              <a:spLocks/>
            </p:cNvSpPr>
            <p:nvPr/>
          </p:nvSpPr>
          <p:spPr bwMode="auto">
            <a:xfrm>
              <a:off x="1951061" y="5830984"/>
              <a:ext cx="192090" cy="161928"/>
            </a:xfrm>
            <a:custGeom>
              <a:avLst/>
              <a:gdLst>
                <a:gd name="T0" fmla="*/ 209 w 531"/>
                <a:gd name="T1" fmla="*/ 153 h 448"/>
                <a:gd name="T2" fmla="*/ 234 w 531"/>
                <a:gd name="T3" fmla="*/ 270 h 448"/>
                <a:gd name="T4" fmla="*/ 319 w 531"/>
                <a:gd name="T5" fmla="*/ 220 h 448"/>
                <a:gd name="T6" fmla="*/ 304 w 531"/>
                <a:gd name="T7" fmla="*/ 120 h 448"/>
                <a:gd name="T8" fmla="*/ 280 w 531"/>
                <a:gd name="T9" fmla="*/ 11 h 448"/>
                <a:gd name="T10" fmla="*/ 328 w 531"/>
                <a:gd name="T11" fmla="*/ 0 h 448"/>
                <a:gd name="T12" fmla="*/ 364 w 531"/>
                <a:gd name="T13" fmla="*/ 197 h 448"/>
                <a:gd name="T14" fmla="*/ 433 w 531"/>
                <a:gd name="T15" fmla="*/ 231 h 448"/>
                <a:gd name="T16" fmla="*/ 497 w 531"/>
                <a:gd name="T17" fmla="*/ 244 h 448"/>
                <a:gd name="T18" fmla="*/ 531 w 531"/>
                <a:gd name="T19" fmla="*/ 314 h 448"/>
                <a:gd name="T20" fmla="*/ 374 w 531"/>
                <a:gd name="T21" fmla="*/ 406 h 448"/>
                <a:gd name="T22" fmla="*/ 314 w 531"/>
                <a:gd name="T23" fmla="*/ 408 h 448"/>
                <a:gd name="T24" fmla="*/ 190 w 531"/>
                <a:gd name="T25" fmla="*/ 439 h 448"/>
                <a:gd name="T26" fmla="*/ 172 w 531"/>
                <a:gd name="T27" fmla="*/ 447 h 448"/>
                <a:gd name="T28" fmla="*/ 0 w 531"/>
                <a:gd name="T29" fmla="*/ 447 h 448"/>
                <a:gd name="T30" fmla="*/ 69 w 531"/>
                <a:gd name="T31" fmla="*/ 317 h 448"/>
                <a:gd name="T32" fmla="*/ 93 w 531"/>
                <a:gd name="T33" fmla="*/ 304 h 448"/>
                <a:gd name="T34" fmla="*/ 187 w 531"/>
                <a:gd name="T35" fmla="*/ 283 h 448"/>
                <a:gd name="T36" fmla="*/ 163 w 531"/>
                <a:gd name="T37" fmla="*/ 165 h 448"/>
                <a:gd name="T38" fmla="*/ 209 w 531"/>
                <a:gd name="T39" fmla="*/ 15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1" h="448">
                  <a:moveTo>
                    <a:pt x="209" y="153"/>
                  </a:moveTo>
                  <a:cubicBezTo>
                    <a:pt x="218" y="194"/>
                    <a:pt x="226" y="232"/>
                    <a:pt x="234" y="270"/>
                  </a:cubicBezTo>
                  <a:cubicBezTo>
                    <a:pt x="287" y="279"/>
                    <a:pt x="324" y="258"/>
                    <a:pt x="319" y="220"/>
                  </a:cubicBezTo>
                  <a:cubicBezTo>
                    <a:pt x="316" y="186"/>
                    <a:pt x="310" y="153"/>
                    <a:pt x="304" y="120"/>
                  </a:cubicBezTo>
                  <a:cubicBezTo>
                    <a:pt x="297" y="84"/>
                    <a:pt x="289" y="48"/>
                    <a:pt x="280" y="11"/>
                  </a:cubicBezTo>
                  <a:cubicBezTo>
                    <a:pt x="297" y="7"/>
                    <a:pt x="311" y="4"/>
                    <a:pt x="328" y="0"/>
                  </a:cubicBezTo>
                  <a:cubicBezTo>
                    <a:pt x="341" y="67"/>
                    <a:pt x="352" y="132"/>
                    <a:pt x="364" y="197"/>
                  </a:cubicBezTo>
                  <a:cubicBezTo>
                    <a:pt x="418" y="197"/>
                    <a:pt x="425" y="201"/>
                    <a:pt x="433" y="231"/>
                  </a:cubicBezTo>
                  <a:cubicBezTo>
                    <a:pt x="452" y="244"/>
                    <a:pt x="482" y="211"/>
                    <a:pt x="497" y="244"/>
                  </a:cubicBezTo>
                  <a:cubicBezTo>
                    <a:pt x="507" y="266"/>
                    <a:pt x="518" y="288"/>
                    <a:pt x="531" y="314"/>
                  </a:cubicBezTo>
                  <a:cubicBezTo>
                    <a:pt x="479" y="345"/>
                    <a:pt x="428" y="378"/>
                    <a:pt x="374" y="406"/>
                  </a:cubicBezTo>
                  <a:cubicBezTo>
                    <a:pt x="358" y="414"/>
                    <a:pt x="334" y="410"/>
                    <a:pt x="314" y="408"/>
                  </a:cubicBezTo>
                  <a:cubicBezTo>
                    <a:pt x="269" y="403"/>
                    <a:pt x="227" y="409"/>
                    <a:pt x="190" y="439"/>
                  </a:cubicBezTo>
                  <a:cubicBezTo>
                    <a:pt x="185" y="443"/>
                    <a:pt x="178" y="447"/>
                    <a:pt x="172" y="447"/>
                  </a:cubicBezTo>
                  <a:cubicBezTo>
                    <a:pt x="116" y="448"/>
                    <a:pt x="60" y="447"/>
                    <a:pt x="0" y="447"/>
                  </a:cubicBezTo>
                  <a:cubicBezTo>
                    <a:pt x="24" y="401"/>
                    <a:pt x="46" y="359"/>
                    <a:pt x="69" y="317"/>
                  </a:cubicBezTo>
                  <a:cubicBezTo>
                    <a:pt x="73" y="311"/>
                    <a:pt x="85" y="307"/>
                    <a:pt x="93" y="304"/>
                  </a:cubicBezTo>
                  <a:cubicBezTo>
                    <a:pt x="123" y="297"/>
                    <a:pt x="154" y="291"/>
                    <a:pt x="187" y="283"/>
                  </a:cubicBezTo>
                  <a:cubicBezTo>
                    <a:pt x="179" y="244"/>
                    <a:pt x="171" y="206"/>
                    <a:pt x="163" y="165"/>
                  </a:cubicBezTo>
                  <a:cubicBezTo>
                    <a:pt x="178" y="161"/>
                    <a:pt x="192" y="157"/>
                    <a:pt x="209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67"/>
            <p:cNvSpPr>
              <a:spLocks/>
            </p:cNvSpPr>
            <p:nvPr/>
          </p:nvSpPr>
          <p:spPr bwMode="auto">
            <a:xfrm>
              <a:off x="2344766" y="5475378"/>
              <a:ext cx="120651" cy="111127"/>
            </a:xfrm>
            <a:custGeom>
              <a:avLst/>
              <a:gdLst>
                <a:gd name="T0" fmla="*/ 215 w 338"/>
                <a:gd name="T1" fmla="*/ 259 h 310"/>
                <a:gd name="T2" fmla="*/ 33 w 338"/>
                <a:gd name="T3" fmla="*/ 229 h 310"/>
                <a:gd name="T4" fmla="*/ 42 w 338"/>
                <a:gd name="T5" fmla="*/ 64 h 310"/>
                <a:gd name="T6" fmla="*/ 223 w 338"/>
                <a:gd name="T7" fmla="*/ 53 h 310"/>
                <a:gd name="T8" fmla="*/ 262 w 338"/>
                <a:gd name="T9" fmla="*/ 117 h 310"/>
                <a:gd name="T10" fmla="*/ 316 w 338"/>
                <a:gd name="T11" fmla="*/ 213 h 310"/>
                <a:gd name="T12" fmla="*/ 335 w 338"/>
                <a:gd name="T13" fmla="*/ 249 h 310"/>
                <a:gd name="T14" fmla="*/ 331 w 338"/>
                <a:gd name="T15" fmla="*/ 280 h 310"/>
                <a:gd name="T16" fmla="*/ 299 w 338"/>
                <a:gd name="T17" fmla="*/ 281 h 310"/>
                <a:gd name="T18" fmla="*/ 188 w 338"/>
                <a:gd name="T19" fmla="*/ 186 h 310"/>
                <a:gd name="T20" fmla="*/ 152 w 338"/>
                <a:gd name="T21" fmla="*/ 123 h 310"/>
                <a:gd name="T22" fmla="*/ 215 w 338"/>
                <a:gd name="T23" fmla="*/ 25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10">
                  <a:moveTo>
                    <a:pt x="215" y="259"/>
                  </a:moveTo>
                  <a:cubicBezTo>
                    <a:pt x="147" y="310"/>
                    <a:pt x="68" y="276"/>
                    <a:pt x="33" y="229"/>
                  </a:cubicBezTo>
                  <a:cubicBezTo>
                    <a:pt x="0" y="186"/>
                    <a:pt x="6" y="98"/>
                    <a:pt x="42" y="64"/>
                  </a:cubicBezTo>
                  <a:cubicBezTo>
                    <a:pt x="109" y="0"/>
                    <a:pt x="188" y="14"/>
                    <a:pt x="223" y="53"/>
                  </a:cubicBezTo>
                  <a:cubicBezTo>
                    <a:pt x="240" y="71"/>
                    <a:pt x="259" y="94"/>
                    <a:pt x="262" y="117"/>
                  </a:cubicBezTo>
                  <a:cubicBezTo>
                    <a:pt x="268" y="158"/>
                    <a:pt x="299" y="181"/>
                    <a:pt x="316" y="213"/>
                  </a:cubicBezTo>
                  <a:cubicBezTo>
                    <a:pt x="322" y="225"/>
                    <a:pt x="332" y="236"/>
                    <a:pt x="335" y="249"/>
                  </a:cubicBezTo>
                  <a:cubicBezTo>
                    <a:pt x="338" y="259"/>
                    <a:pt x="337" y="275"/>
                    <a:pt x="331" y="280"/>
                  </a:cubicBezTo>
                  <a:cubicBezTo>
                    <a:pt x="324" y="286"/>
                    <a:pt x="308" y="285"/>
                    <a:pt x="299" y="281"/>
                  </a:cubicBezTo>
                  <a:cubicBezTo>
                    <a:pt x="253" y="260"/>
                    <a:pt x="217" y="226"/>
                    <a:pt x="188" y="186"/>
                  </a:cubicBezTo>
                  <a:cubicBezTo>
                    <a:pt x="174" y="166"/>
                    <a:pt x="163" y="143"/>
                    <a:pt x="152" y="123"/>
                  </a:cubicBezTo>
                  <a:cubicBezTo>
                    <a:pt x="147" y="149"/>
                    <a:pt x="164" y="187"/>
                    <a:pt x="215" y="2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68"/>
            <p:cNvSpPr>
              <a:spLocks/>
            </p:cNvSpPr>
            <p:nvPr/>
          </p:nvSpPr>
          <p:spPr bwMode="auto">
            <a:xfrm>
              <a:off x="2292378" y="5572217"/>
              <a:ext cx="103189" cy="188916"/>
            </a:xfrm>
            <a:custGeom>
              <a:avLst/>
              <a:gdLst>
                <a:gd name="T0" fmla="*/ 6 w 288"/>
                <a:gd name="T1" fmla="*/ 106 h 526"/>
                <a:gd name="T2" fmla="*/ 9 w 288"/>
                <a:gd name="T3" fmla="*/ 45 h 526"/>
                <a:gd name="T4" fmla="*/ 62 w 288"/>
                <a:gd name="T5" fmla="*/ 2 h 526"/>
                <a:gd name="T6" fmla="*/ 103 w 288"/>
                <a:gd name="T7" fmla="*/ 51 h 526"/>
                <a:gd name="T8" fmla="*/ 121 w 288"/>
                <a:gd name="T9" fmla="*/ 214 h 526"/>
                <a:gd name="T10" fmla="*/ 193 w 288"/>
                <a:gd name="T11" fmla="*/ 351 h 526"/>
                <a:gd name="T12" fmla="*/ 273 w 288"/>
                <a:gd name="T13" fmla="*/ 444 h 526"/>
                <a:gd name="T14" fmla="*/ 273 w 288"/>
                <a:gd name="T15" fmla="*/ 508 h 526"/>
                <a:gd name="T16" fmla="*/ 199 w 288"/>
                <a:gd name="T17" fmla="*/ 505 h 526"/>
                <a:gd name="T18" fmla="*/ 33 w 288"/>
                <a:gd name="T19" fmla="*/ 248 h 526"/>
                <a:gd name="T20" fmla="*/ 0 w 288"/>
                <a:gd name="T21" fmla="*/ 108 h 526"/>
                <a:gd name="T22" fmla="*/ 6 w 288"/>
                <a:gd name="T23" fmla="*/ 10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526">
                  <a:moveTo>
                    <a:pt x="6" y="106"/>
                  </a:moveTo>
                  <a:cubicBezTo>
                    <a:pt x="7" y="86"/>
                    <a:pt x="7" y="65"/>
                    <a:pt x="9" y="45"/>
                  </a:cubicBezTo>
                  <a:cubicBezTo>
                    <a:pt x="12" y="19"/>
                    <a:pt x="37" y="0"/>
                    <a:pt x="62" y="2"/>
                  </a:cubicBezTo>
                  <a:cubicBezTo>
                    <a:pt x="84" y="4"/>
                    <a:pt x="106" y="28"/>
                    <a:pt x="103" y="51"/>
                  </a:cubicBezTo>
                  <a:cubicBezTo>
                    <a:pt x="95" y="107"/>
                    <a:pt x="100" y="162"/>
                    <a:pt x="121" y="214"/>
                  </a:cubicBezTo>
                  <a:cubicBezTo>
                    <a:pt x="140" y="261"/>
                    <a:pt x="165" y="308"/>
                    <a:pt x="193" y="351"/>
                  </a:cubicBezTo>
                  <a:cubicBezTo>
                    <a:pt x="215" y="385"/>
                    <a:pt x="247" y="413"/>
                    <a:pt x="273" y="444"/>
                  </a:cubicBezTo>
                  <a:cubicBezTo>
                    <a:pt x="288" y="461"/>
                    <a:pt x="288" y="496"/>
                    <a:pt x="273" y="508"/>
                  </a:cubicBezTo>
                  <a:cubicBezTo>
                    <a:pt x="253" y="526"/>
                    <a:pt x="220" y="525"/>
                    <a:pt x="199" y="505"/>
                  </a:cubicBezTo>
                  <a:cubicBezTo>
                    <a:pt x="124" y="432"/>
                    <a:pt x="63" y="349"/>
                    <a:pt x="33" y="248"/>
                  </a:cubicBezTo>
                  <a:cubicBezTo>
                    <a:pt x="19" y="202"/>
                    <a:pt x="11" y="154"/>
                    <a:pt x="0" y="108"/>
                  </a:cubicBezTo>
                  <a:cubicBezTo>
                    <a:pt x="2" y="107"/>
                    <a:pt x="4" y="106"/>
                    <a:pt x="6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69"/>
            <p:cNvSpPr>
              <a:spLocks noEditPoints="1"/>
            </p:cNvSpPr>
            <p:nvPr/>
          </p:nvSpPr>
          <p:spPr bwMode="auto">
            <a:xfrm>
              <a:off x="2263802" y="5946873"/>
              <a:ext cx="130177" cy="79376"/>
            </a:xfrm>
            <a:custGeom>
              <a:avLst/>
              <a:gdLst>
                <a:gd name="T0" fmla="*/ 329 w 362"/>
                <a:gd name="T1" fmla="*/ 0 h 223"/>
                <a:gd name="T2" fmla="*/ 362 w 362"/>
                <a:gd name="T3" fmla="*/ 91 h 223"/>
                <a:gd name="T4" fmla="*/ 348 w 362"/>
                <a:gd name="T5" fmla="*/ 93 h 223"/>
                <a:gd name="T6" fmla="*/ 249 w 362"/>
                <a:gd name="T7" fmla="*/ 146 h 223"/>
                <a:gd name="T8" fmla="*/ 197 w 362"/>
                <a:gd name="T9" fmla="*/ 223 h 223"/>
                <a:gd name="T10" fmla="*/ 90 w 362"/>
                <a:gd name="T11" fmla="*/ 198 h 223"/>
                <a:gd name="T12" fmla="*/ 81 w 362"/>
                <a:gd name="T13" fmla="*/ 195 h 223"/>
                <a:gd name="T14" fmla="*/ 30 w 362"/>
                <a:gd name="T15" fmla="*/ 182 h 223"/>
                <a:gd name="T16" fmla="*/ 0 w 362"/>
                <a:gd name="T17" fmla="*/ 101 h 223"/>
                <a:gd name="T18" fmla="*/ 329 w 362"/>
                <a:gd name="T19" fmla="*/ 0 h 223"/>
                <a:gd name="T20" fmla="*/ 38 w 362"/>
                <a:gd name="T21" fmla="*/ 135 h 223"/>
                <a:gd name="T22" fmla="*/ 38 w 362"/>
                <a:gd name="T23" fmla="*/ 135 h 223"/>
                <a:gd name="T24" fmla="*/ 44 w 362"/>
                <a:gd name="T25" fmla="*/ 139 h 223"/>
                <a:gd name="T26" fmla="*/ 243 w 362"/>
                <a:gd name="T27" fmla="*/ 77 h 223"/>
                <a:gd name="T28" fmla="*/ 241 w 362"/>
                <a:gd name="T29" fmla="*/ 69 h 223"/>
                <a:gd name="T30" fmla="*/ 231 w 362"/>
                <a:gd name="T31" fmla="*/ 68 h 223"/>
                <a:gd name="T32" fmla="*/ 49 w 362"/>
                <a:gd name="T33" fmla="*/ 118 h 223"/>
                <a:gd name="T34" fmla="*/ 38 w 362"/>
                <a:gd name="T35" fmla="*/ 13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223">
                  <a:moveTo>
                    <a:pt x="329" y="0"/>
                  </a:moveTo>
                  <a:cubicBezTo>
                    <a:pt x="340" y="31"/>
                    <a:pt x="350" y="60"/>
                    <a:pt x="362" y="91"/>
                  </a:cubicBezTo>
                  <a:cubicBezTo>
                    <a:pt x="355" y="92"/>
                    <a:pt x="351" y="94"/>
                    <a:pt x="348" y="93"/>
                  </a:cubicBezTo>
                  <a:cubicBezTo>
                    <a:pt x="299" y="81"/>
                    <a:pt x="272" y="109"/>
                    <a:pt x="249" y="146"/>
                  </a:cubicBezTo>
                  <a:cubicBezTo>
                    <a:pt x="233" y="171"/>
                    <a:pt x="216" y="195"/>
                    <a:pt x="197" y="223"/>
                  </a:cubicBezTo>
                  <a:cubicBezTo>
                    <a:pt x="162" y="214"/>
                    <a:pt x="126" y="206"/>
                    <a:pt x="90" y="198"/>
                  </a:cubicBezTo>
                  <a:cubicBezTo>
                    <a:pt x="87" y="197"/>
                    <a:pt x="84" y="195"/>
                    <a:pt x="81" y="195"/>
                  </a:cubicBezTo>
                  <a:cubicBezTo>
                    <a:pt x="64" y="191"/>
                    <a:pt x="37" y="193"/>
                    <a:pt x="30" y="182"/>
                  </a:cubicBezTo>
                  <a:cubicBezTo>
                    <a:pt x="15" y="160"/>
                    <a:pt x="10" y="131"/>
                    <a:pt x="0" y="101"/>
                  </a:cubicBezTo>
                  <a:cubicBezTo>
                    <a:pt x="110" y="67"/>
                    <a:pt x="217" y="34"/>
                    <a:pt x="329" y="0"/>
                  </a:cubicBezTo>
                  <a:close/>
                  <a:moveTo>
                    <a:pt x="38" y="135"/>
                  </a:moveTo>
                  <a:lnTo>
                    <a:pt x="38" y="135"/>
                  </a:lnTo>
                  <a:cubicBezTo>
                    <a:pt x="40" y="136"/>
                    <a:pt x="42" y="138"/>
                    <a:pt x="44" y="139"/>
                  </a:cubicBezTo>
                  <a:cubicBezTo>
                    <a:pt x="110" y="119"/>
                    <a:pt x="177" y="98"/>
                    <a:pt x="243" y="77"/>
                  </a:cubicBezTo>
                  <a:cubicBezTo>
                    <a:pt x="242" y="74"/>
                    <a:pt x="241" y="71"/>
                    <a:pt x="241" y="69"/>
                  </a:cubicBezTo>
                  <a:cubicBezTo>
                    <a:pt x="237" y="68"/>
                    <a:pt x="234" y="67"/>
                    <a:pt x="231" y="68"/>
                  </a:cubicBezTo>
                  <a:cubicBezTo>
                    <a:pt x="170" y="84"/>
                    <a:pt x="110" y="100"/>
                    <a:pt x="49" y="118"/>
                  </a:cubicBezTo>
                  <a:cubicBezTo>
                    <a:pt x="44" y="119"/>
                    <a:pt x="41" y="129"/>
                    <a:pt x="38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70"/>
            <p:cNvSpPr>
              <a:spLocks/>
            </p:cNvSpPr>
            <p:nvPr/>
          </p:nvSpPr>
          <p:spPr bwMode="auto">
            <a:xfrm>
              <a:off x="2159026" y="5434102"/>
              <a:ext cx="142877" cy="82551"/>
            </a:xfrm>
            <a:custGeom>
              <a:avLst/>
              <a:gdLst>
                <a:gd name="T0" fmla="*/ 259 w 395"/>
                <a:gd name="T1" fmla="*/ 0 h 227"/>
                <a:gd name="T2" fmla="*/ 294 w 395"/>
                <a:gd name="T3" fmla="*/ 10 h 227"/>
                <a:gd name="T4" fmla="*/ 265 w 395"/>
                <a:gd name="T5" fmla="*/ 74 h 227"/>
                <a:gd name="T6" fmla="*/ 333 w 395"/>
                <a:gd name="T7" fmla="*/ 173 h 227"/>
                <a:gd name="T8" fmla="*/ 379 w 395"/>
                <a:gd name="T9" fmla="*/ 141 h 227"/>
                <a:gd name="T10" fmla="*/ 395 w 395"/>
                <a:gd name="T11" fmla="*/ 163 h 227"/>
                <a:gd name="T12" fmla="*/ 345 w 395"/>
                <a:gd name="T13" fmla="*/ 227 h 227"/>
                <a:gd name="T14" fmla="*/ 0 w 395"/>
                <a:gd name="T15" fmla="*/ 69 h 227"/>
                <a:gd name="T16" fmla="*/ 94 w 395"/>
                <a:gd name="T17" fmla="*/ 44 h 227"/>
                <a:gd name="T18" fmla="*/ 223 w 395"/>
                <a:gd name="T19" fmla="*/ 62 h 227"/>
                <a:gd name="T20" fmla="*/ 241 w 395"/>
                <a:gd name="T21" fmla="*/ 43 h 227"/>
                <a:gd name="T22" fmla="*/ 259 w 395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5" h="227">
                  <a:moveTo>
                    <a:pt x="259" y="0"/>
                  </a:moveTo>
                  <a:cubicBezTo>
                    <a:pt x="270" y="3"/>
                    <a:pt x="280" y="6"/>
                    <a:pt x="294" y="10"/>
                  </a:cubicBezTo>
                  <a:cubicBezTo>
                    <a:pt x="283" y="34"/>
                    <a:pt x="273" y="56"/>
                    <a:pt x="265" y="74"/>
                  </a:cubicBezTo>
                  <a:cubicBezTo>
                    <a:pt x="289" y="108"/>
                    <a:pt x="310" y="140"/>
                    <a:pt x="333" y="173"/>
                  </a:cubicBezTo>
                  <a:cubicBezTo>
                    <a:pt x="350" y="161"/>
                    <a:pt x="363" y="152"/>
                    <a:pt x="379" y="141"/>
                  </a:cubicBezTo>
                  <a:cubicBezTo>
                    <a:pt x="385" y="149"/>
                    <a:pt x="391" y="157"/>
                    <a:pt x="395" y="163"/>
                  </a:cubicBezTo>
                  <a:cubicBezTo>
                    <a:pt x="379" y="184"/>
                    <a:pt x="364" y="204"/>
                    <a:pt x="345" y="227"/>
                  </a:cubicBezTo>
                  <a:cubicBezTo>
                    <a:pt x="236" y="177"/>
                    <a:pt x="118" y="123"/>
                    <a:pt x="0" y="69"/>
                  </a:cubicBezTo>
                  <a:cubicBezTo>
                    <a:pt x="32" y="31"/>
                    <a:pt x="51" y="31"/>
                    <a:pt x="94" y="44"/>
                  </a:cubicBezTo>
                  <a:cubicBezTo>
                    <a:pt x="135" y="56"/>
                    <a:pt x="179" y="58"/>
                    <a:pt x="223" y="62"/>
                  </a:cubicBezTo>
                  <a:cubicBezTo>
                    <a:pt x="228" y="62"/>
                    <a:pt x="237" y="50"/>
                    <a:pt x="241" y="43"/>
                  </a:cubicBezTo>
                  <a:cubicBezTo>
                    <a:pt x="248" y="30"/>
                    <a:pt x="252" y="16"/>
                    <a:pt x="2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71"/>
            <p:cNvSpPr>
              <a:spLocks noEditPoints="1"/>
            </p:cNvSpPr>
            <p:nvPr/>
          </p:nvSpPr>
          <p:spPr bwMode="auto">
            <a:xfrm>
              <a:off x="2200302" y="6005612"/>
              <a:ext cx="128589" cy="66676"/>
            </a:xfrm>
            <a:custGeom>
              <a:avLst/>
              <a:gdLst>
                <a:gd name="T0" fmla="*/ 18 w 356"/>
                <a:gd name="T1" fmla="*/ 0 h 186"/>
                <a:gd name="T2" fmla="*/ 356 w 356"/>
                <a:gd name="T3" fmla="*/ 71 h 186"/>
                <a:gd name="T4" fmla="*/ 315 w 356"/>
                <a:gd name="T5" fmla="*/ 146 h 186"/>
                <a:gd name="T6" fmla="*/ 237 w 356"/>
                <a:gd name="T7" fmla="*/ 170 h 186"/>
                <a:gd name="T8" fmla="*/ 131 w 356"/>
                <a:gd name="T9" fmla="*/ 144 h 186"/>
                <a:gd name="T10" fmla="*/ 58 w 356"/>
                <a:gd name="T11" fmla="*/ 92 h 186"/>
                <a:gd name="T12" fmla="*/ 40 w 356"/>
                <a:gd name="T13" fmla="*/ 73 h 186"/>
                <a:gd name="T14" fmla="*/ 18 w 356"/>
                <a:gd name="T15" fmla="*/ 0 h 186"/>
                <a:gd name="T16" fmla="*/ 25 w 356"/>
                <a:gd name="T17" fmla="*/ 44 h 186"/>
                <a:gd name="T18" fmla="*/ 25 w 356"/>
                <a:gd name="T19" fmla="*/ 44 h 186"/>
                <a:gd name="T20" fmla="*/ 29 w 356"/>
                <a:gd name="T21" fmla="*/ 54 h 186"/>
                <a:gd name="T22" fmla="*/ 238 w 356"/>
                <a:gd name="T23" fmla="*/ 96 h 186"/>
                <a:gd name="T24" fmla="*/ 242 w 356"/>
                <a:gd name="T25" fmla="*/ 87 h 186"/>
                <a:gd name="T26" fmla="*/ 213 w 356"/>
                <a:gd name="T27" fmla="*/ 74 h 186"/>
                <a:gd name="T28" fmla="*/ 46 w 356"/>
                <a:gd name="T29" fmla="*/ 38 h 186"/>
                <a:gd name="T30" fmla="*/ 25 w 356"/>
                <a:gd name="T31" fmla="*/ 4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6" h="186">
                  <a:moveTo>
                    <a:pt x="18" y="0"/>
                  </a:moveTo>
                  <a:cubicBezTo>
                    <a:pt x="128" y="24"/>
                    <a:pt x="238" y="47"/>
                    <a:pt x="356" y="71"/>
                  </a:cubicBezTo>
                  <a:cubicBezTo>
                    <a:pt x="341" y="98"/>
                    <a:pt x="325" y="121"/>
                    <a:pt x="315" y="146"/>
                  </a:cubicBezTo>
                  <a:cubicBezTo>
                    <a:pt x="298" y="186"/>
                    <a:pt x="271" y="181"/>
                    <a:pt x="237" y="170"/>
                  </a:cubicBezTo>
                  <a:cubicBezTo>
                    <a:pt x="202" y="158"/>
                    <a:pt x="164" y="157"/>
                    <a:pt x="131" y="144"/>
                  </a:cubicBezTo>
                  <a:cubicBezTo>
                    <a:pt x="104" y="133"/>
                    <a:pt x="81" y="110"/>
                    <a:pt x="58" y="92"/>
                  </a:cubicBezTo>
                  <a:cubicBezTo>
                    <a:pt x="51" y="87"/>
                    <a:pt x="47" y="77"/>
                    <a:pt x="40" y="73"/>
                  </a:cubicBezTo>
                  <a:cubicBezTo>
                    <a:pt x="8" y="57"/>
                    <a:pt x="0" y="34"/>
                    <a:pt x="18" y="0"/>
                  </a:cubicBezTo>
                  <a:close/>
                  <a:moveTo>
                    <a:pt x="25" y="44"/>
                  </a:moveTo>
                  <a:lnTo>
                    <a:pt x="25" y="44"/>
                  </a:lnTo>
                  <a:cubicBezTo>
                    <a:pt x="26" y="47"/>
                    <a:pt x="28" y="51"/>
                    <a:pt x="29" y="54"/>
                  </a:cubicBezTo>
                  <a:cubicBezTo>
                    <a:pt x="99" y="68"/>
                    <a:pt x="168" y="82"/>
                    <a:pt x="238" y="96"/>
                  </a:cubicBezTo>
                  <a:cubicBezTo>
                    <a:pt x="240" y="93"/>
                    <a:pt x="241" y="90"/>
                    <a:pt x="242" y="87"/>
                  </a:cubicBezTo>
                  <a:cubicBezTo>
                    <a:pt x="232" y="82"/>
                    <a:pt x="223" y="76"/>
                    <a:pt x="213" y="74"/>
                  </a:cubicBezTo>
                  <a:cubicBezTo>
                    <a:pt x="157" y="61"/>
                    <a:pt x="102" y="49"/>
                    <a:pt x="46" y="38"/>
                  </a:cubicBezTo>
                  <a:cubicBezTo>
                    <a:pt x="40" y="36"/>
                    <a:pt x="32" y="42"/>
                    <a:pt x="2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72"/>
            <p:cNvSpPr>
              <a:spLocks noEditPoints="1"/>
            </p:cNvSpPr>
            <p:nvPr/>
          </p:nvSpPr>
          <p:spPr bwMode="auto">
            <a:xfrm>
              <a:off x="2586069" y="6078638"/>
              <a:ext cx="112714" cy="58738"/>
            </a:xfrm>
            <a:custGeom>
              <a:avLst/>
              <a:gdLst>
                <a:gd name="T0" fmla="*/ 295 w 314"/>
                <a:gd name="T1" fmla="*/ 0 h 163"/>
                <a:gd name="T2" fmla="*/ 314 w 314"/>
                <a:gd name="T3" fmla="*/ 102 h 163"/>
                <a:gd name="T4" fmla="*/ 24 w 314"/>
                <a:gd name="T5" fmla="*/ 163 h 163"/>
                <a:gd name="T6" fmla="*/ 0 w 314"/>
                <a:gd name="T7" fmla="*/ 63 h 163"/>
                <a:gd name="T8" fmla="*/ 295 w 314"/>
                <a:gd name="T9" fmla="*/ 0 h 163"/>
                <a:gd name="T10" fmla="*/ 26 w 314"/>
                <a:gd name="T11" fmla="*/ 76 h 163"/>
                <a:gd name="T12" fmla="*/ 26 w 314"/>
                <a:gd name="T13" fmla="*/ 76 h 163"/>
                <a:gd name="T14" fmla="*/ 30 w 314"/>
                <a:gd name="T15" fmla="*/ 87 h 163"/>
                <a:gd name="T16" fmla="*/ 185 w 314"/>
                <a:gd name="T17" fmla="*/ 55 h 163"/>
                <a:gd name="T18" fmla="*/ 181 w 314"/>
                <a:gd name="T19" fmla="*/ 41 h 163"/>
                <a:gd name="T20" fmla="*/ 26 w 314"/>
                <a:gd name="T21" fmla="*/ 7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" h="163">
                  <a:moveTo>
                    <a:pt x="295" y="0"/>
                  </a:moveTo>
                  <a:cubicBezTo>
                    <a:pt x="301" y="35"/>
                    <a:pt x="307" y="67"/>
                    <a:pt x="314" y="102"/>
                  </a:cubicBezTo>
                  <a:cubicBezTo>
                    <a:pt x="216" y="123"/>
                    <a:pt x="121" y="142"/>
                    <a:pt x="24" y="163"/>
                  </a:cubicBezTo>
                  <a:cubicBezTo>
                    <a:pt x="16" y="129"/>
                    <a:pt x="8" y="99"/>
                    <a:pt x="0" y="63"/>
                  </a:cubicBezTo>
                  <a:cubicBezTo>
                    <a:pt x="98" y="42"/>
                    <a:pt x="194" y="22"/>
                    <a:pt x="295" y="0"/>
                  </a:cubicBezTo>
                  <a:close/>
                  <a:moveTo>
                    <a:pt x="26" y="76"/>
                  </a:moveTo>
                  <a:lnTo>
                    <a:pt x="26" y="76"/>
                  </a:lnTo>
                  <a:cubicBezTo>
                    <a:pt x="27" y="80"/>
                    <a:pt x="29" y="84"/>
                    <a:pt x="30" y="87"/>
                  </a:cubicBezTo>
                  <a:cubicBezTo>
                    <a:pt x="82" y="77"/>
                    <a:pt x="133" y="66"/>
                    <a:pt x="185" y="55"/>
                  </a:cubicBezTo>
                  <a:cubicBezTo>
                    <a:pt x="184" y="50"/>
                    <a:pt x="183" y="46"/>
                    <a:pt x="181" y="41"/>
                  </a:cubicBezTo>
                  <a:cubicBezTo>
                    <a:pt x="130" y="53"/>
                    <a:pt x="78" y="65"/>
                    <a:pt x="2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73"/>
            <p:cNvSpPr>
              <a:spLocks noEditPoints="1"/>
            </p:cNvSpPr>
            <p:nvPr/>
          </p:nvSpPr>
          <p:spPr bwMode="auto">
            <a:xfrm>
              <a:off x="2114576" y="6096101"/>
              <a:ext cx="112714" cy="58738"/>
            </a:xfrm>
            <a:custGeom>
              <a:avLst/>
              <a:gdLst>
                <a:gd name="T0" fmla="*/ 311 w 311"/>
                <a:gd name="T1" fmla="*/ 63 h 166"/>
                <a:gd name="T2" fmla="*/ 290 w 311"/>
                <a:gd name="T3" fmla="*/ 166 h 166"/>
                <a:gd name="T4" fmla="*/ 0 w 311"/>
                <a:gd name="T5" fmla="*/ 100 h 166"/>
                <a:gd name="T6" fmla="*/ 20 w 311"/>
                <a:gd name="T7" fmla="*/ 0 h 166"/>
                <a:gd name="T8" fmla="*/ 311 w 311"/>
                <a:gd name="T9" fmla="*/ 63 h 166"/>
                <a:gd name="T10" fmla="*/ 190 w 311"/>
                <a:gd name="T11" fmla="*/ 74 h 166"/>
                <a:gd name="T12" fmla="*/ 190 w 311"/>
                <a:gd name="T13" fmla="*/ 74 h 166"/>
                <a:gd name="T14" fmla="*/ 195 w 311"/>
                <a:gd name="T15" fmla="*/ 70 h 166"/>
                <a:gd name="T16" fmla="*/ 185 w 311"/>
                <a:gd name="T17" fmla="*/ 59 h 166"/>
                <a:gd name="T18" fmla="*/ 39 w 311"/>
                <a:gd name="T19" fmla="*/ 32 h 166"/>
                <a:gd name="T20" fmla="*/ 37 w 311"/>
                <a:gd name="T21" fmla="*/ 44 h 166"/>
                <a:gd name="T22" fmla="*/ 190 w 311"/>
                <a:gd name="T23" fmla="*/ 7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166">
                  <a:moveTo>
                    <a:pt x="311" y="63"/>
                  </a:moveTo>
                  <a:cubicBezTo>
                    <a:pt x="304" y="97"/>
                    <a:pt x="297" y="130"/>
                    <a:pt x="290" y="166"/>
                  </a:cubicBezTo>
                  <a:cubicBezTo>
                    <a:pt x="194" y="144"/>
                    <a:pt x="98" y="122"/>
                    <a:pt x="0" y="100"/>
                  </a:cubicBezTo>
                  <a:cubicBezTo>
                    <a:pt x="7" y="65"/>
                    <a:pt x="14" y="33"/>
                    <a:pt x="20" y="0"/>
                  </a:cubicBezTo>
                  <a:cubicBezTo>
                    <a:pt x="117" y="21"/>
                    <a:pt x="213" y="42"/>
                    <a:pt x="311" y="63"/>
                  </a:cubicBezTo>
                  <a:close/>
                  <a:moveTo>
                    <a:pt x="190" y="74"/>
                  </a:moveTo>
                  <a:lnTo>
                    <a:pt x="190" y="74"/>
                  </a:lnTo>
                  <a:cubicBezTo>
                    <a:pt x="192" y="73"/>
                    <a:pt x="194" y="71"/>
                    <a:pt x="195" y="70"/>
                  </a:cubicBezTo>
                  <a:cubicBezTo>
                    <a:pt x="192" y="66"/>
                    <a:pt x="189" y="59"/>
                    <a:pt x="185" y="59"/>
                  </a:cubicBezTo>
                  <a:cubicBezTo>
                    <a:pt x="137" y="49"/>
                    <a:pt x="88" y="41"/>
                    <a:pt x="39" y="32"/>
                  </a:cubicBezTo>
                  <a:cubicBezTo>
                    <a:pt x="39" y="36"/>
                    <a:pt x="38" y="40"/>
                    <a:pt x="37" y="44"/>
                  </a:cubicBezTo>
                  <a:cubicBezTo>
                    <a:pt x="88" y="54"/>
                    <a:pt x="139" y="64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74"/>
            <p:cNvSpPr>
              <a:spLocks/>
            </p:cNvSpPr>
            <p:nvPr/>
          </p:nvSpPr>
          <p:spPr bwMode="auto">
            <a:xfrm>
              <a:off x="2424142" y="5745257"/>
              <a:ext cx="93664" cy="69851"/>
            </a:xfrm>
            <a:custGeom>
              <a:avLst/>
              <a:gdLst>
                <a:gd name="T0" fmla="*/ 176 w 260"/>
                <a:gd name="T1" fmla="*/ 105 h 195"/>
                <a:gd name="T2" fmla="*/ 260 w 260"/>
                <a:gd name="T3" fmla="*/ 156 h 195"/>
                <a:gd name="T4" fmla="*/ 259 w 260"/>
                <a:gd name="T5" fmla="*/ 163 h 195"/>
                <a:gd name="T6" fmla="*/ 19 w 260"/>
                <a:gd name="T7" fmla="*/ 195 h 195"/>
                <a:gd name="T8" fmla="*/ 14 w 260"/>
                <a:gd name="T9" fmla="*/ 166 h 195"/>
                <a:gd name="T10" fmla="*/ 38 w 260"/>
                <a:gd name="T11" fmla="*/ 117 h 195"/>
                <a:gd name="T12" fmla="*/ 77 w 260"/>
                <a:gd name="T13" fmla="*/ 58 h 195"/>
                <a:gd name="T14" fmla="*/ 78 w 260"/>
                <a:gd name="T15" fmla="*/ 24 h 195"/>
                <a:gd name="T16" fmla="*/ 120 w 260"/>
                <a:gd name="T17" fmla="*/ 35 h 195"/>
                <a:gd name="T18" fmla="*/ 163 w 260"/>
                <a:gd name="T19" fmla="*/ 16 h 195"/>
                <a:gd name="T20" fmla="*/ 195 w 260"/>
                <a:gd name="T21" fmla="*/ 4 h 195"/>
                <a:gd name="T22" fmla="*/ 218 w 260"/>
                <a:gd name="T23" fmla="*/ 37 h 195"/>
                <a:gd name="T24" fmla="*/ 198 w 260"/>
                <a:gd name="T25" fmla="*/ 77 h 195"/>
                <a:gd name="T26" fmla="*/ 176 w 260"/>
                <a:gd name="T27" fmla="*/ 10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" h="195">
                  <a:moveTo>
                    <a:pt x="176" y="105"/>
                  </a:moveTo>
                  <a:cubicBezTo>
                    <a:pt x="206" y="123"/>
                    <a:pt x="233" y="140"/>
                    <a:pt x="260" y="156"/>
                  </a:cubicBezTo>
                  <a:cubicBezTo>
                    <a:pt x="260" y="158"/>
                    <a:pt x="259" y="161"/>
                    <a:pt x="259" y="163"/>
                  </a:cubicBezTo>
                  <a:cubicBezTo>
                    <a:pt x="179" y="174"/>
                    <a:pt x="100" y="184"/>
                    <a:pt x="19" y="195"/>
                  </a:cubicBezTo>
                  <a:cubicBezTo>
                    <a:pt x="16" y="181"/>
                    <a:pt x="16" y="173"/>
                    <a:pt x="14" y="166"/>
                  </a:cubicBezTo>
                  <a:cubicBezTo>
                    <a:pt x="1" y="128"/>
                    <a:pt x="0" y="125"/>
                    <a:pt x="38" y="117"/>
                  </a:cubicBezTo>
                  <a:cubicBezTo>
                    <a:pt x="72" y="108"/>
                    <a:pt x="81" y="89"/>
                    <a:pt x="77" y="58"/>
                  </a:cubicBezTo>
                  <a:cubicBezTo>
                    <a:pt x="76" y="48"/>
                    <a:pt x="78" y="38"/>
                    <a:pt x="78" y="24"/>
                  </a:cubicBezTo>
                  <a:cubicBezTo>
                    <a:pt x="95" y="28"/>
                    <a:pt x="107" y="32"/>
                    <a:pt x="120" y="35"/>
                  </a:cubicBezTo>
                  <a:cubicBezTo>
                    <a:pt x="138" y="38"/>
                    <a:pt x="156" y="44"/>
                    <a:pt x="163" y="16"/>
                  </a:cubicBezTo>
                  <a:cubicBezTo>
                    <a:pt x="164" y="9"/>
                    <a:pt x="188" y="0"/>
                    <a:pt x="195" y="4"/>
                  </a:cubicBezTo>
                  <a:cubicBezTo>
                    <a:pt x="206" y="9"/>
                    <a:pt x="219" y="25"/>
                    <a:pt x="218" y="37"/>
                  </a:cubicBezTo>
                  <a:cubicBezTo>
                    <a:pt x="218" y="50"/>
                    <a:pt x="206" y="64"/>
                    <a:pt x="198" y="77"/>
                  </a:cubicBezTo>
                  <a:cubicBezTo>
                    <a:pt x="192" y="86"/>
                    <a:pt x="185" y="93"/>
                    <a:pt x="17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75"/>
            <p:cNvSpPr>
              <a:spLocks/>
            </p:cNvSpPr>
            <p:nvPr/>
          </p:nvSpPr>
          <p:spPr bwMode="auto">
            <a:xfrm>
              <a:off x="2773396" y="5910360"/>
              <a:ext cx="85726" cy="69851"/>
            </a:xfrm>
            <a:custGeom>
              <a:avLst/>
              <a:gdLst>
                <a:gd name="T0" fmla="*/ 213 w 235"/>
                <a:gd name="T1" fmla="*/ 192 h 192"/>
                <a:gd name="T2" fmla="*/ 103 w 235"/>
                <a:gd name="T3" fmla="*/ 113 h 192"/>
                <a:gd name="T4" fmla="*/ 0 w 235"/>
                <a:gd name="T5" fmla="*/ 40 h 192"/>
                <a:gd name="T6" fmla="*/ 50 w 235"/>
                <a:gd name="T7" fmla="*/ 4 h 192"/>
                <a:gd name="T8" fmla="*/ 94 w 235"/>
                <a:gd name="T9" fmla="*/ 15 h 192"/>
                <a:gd name="T10" fmla="*/ 208 w 235"/>
                <a:gd name="T11" fmla="*/ 52 h 192"/>
                <a:gd name="T12" fmla="*/ 232 w 235"/>
                <a:gd name="T13" fmla="*/ 80 h 192"/>
                <a:gd name="T14" fmla="*/ 213 w 235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92">
                  <a:moveTo>
                    <a:pt x="213" y="192"/>
                  </a:moveTo>
                  <a:cubicBezTo>
                    <a:pt x="170" y="161"/>
                    <a:pt x="137" y="137"/>
                    <a:pt x="103" y="113"/>
                  </a:cubicBezTo>
                  <a:cubicBezTo>
                    <a:pt x="70" y="89"/>
                    <a:pt x="37" y="66"/>
                    <a:pt x="0" y="40"/>
                  </a:cubicBezTo>
                  <a:cubicBezTo>
                    <a:pt x="17" y="28"/>
                    <a:pt x="32" y="11"/>
                    <a:pt x="50" y="4"/>
                  </a:cubicBezTo>
                  <a:cubicBezTo>
                    <a:pt x="62" y="0"/>
                    <a:pt x="83" y="7"/>
                    <a:pt x="94" y="15"/>
                  </a:cubicBezTo>
                  <a:cubicBezTo>
                    <a:pt x="128" y="42"/>
                    <a:pt x="168" y="48"/>
                    <a:pt x="208" y="52"/>
                  </a:cubicBezTo>
                  <a:cubicBezTo>
                    <a:pt x="226" y="54"/>
                    <a:pt x="235" y="61"/>
                    <a:pt x="232" y="80"/>
                  </a:cubicBezTo>
                  <a:cubicBezTo>
                    <a:pt x="226" y="115"/>
                    <a:pt x="220" y="150"/>
                    <a:pt x="213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76"/>
            <p:cNvSpPr>
              <a:spLocks/>
            </p:cNvSpPr>
            <p:nvPr/>
          </p:nvSpPr>
          <p:spPr bwMode="auto">
            <a:xfrm>
              <a:off x="2454305" y="5843684"/>
              <a:ext cx="173040" cy="138115"/>
            </a:xfrm>
            <a:custGeom>
              <a:avLst/>
              <a:gdLst>
                <a:gd name="T0" fmla="*/ 44 w 482"/>
                <a:gd name="T1" fmla="*/ 289 h 384"/>
                <a:gd name="T2" fmla="*/ 8 w 482"/>
                <a:gd name="T3" fmla="*/ 384 h 384"/>
                <a:gd name="T4" fmla="*/ 0 w 482"/>
                <a:gd name="T5" fmla="*/ 381 h 384"/>
                <a:gd name="T6" fmla="*/ 11 w 482"/>
                <a:gd name="T7" fmla="*/ 345 h 384"/>
                <a:gd name="T8" fmla="*/ 103 w 482"/>
                <a:gd name="T9" fmla="*/ 58 h 384"/>
                <a:gd name="T10" fmla="*/ 186 w 482"/>
                <a:gd name="T11" fmla="*/ 18 h 384"/>
                <a:gd name="T12" fmla="*/ 399 w 482"/>
                <a:gd name="T13" fmla="*/ 84 h 384"/>
                <a:gd name="T14" fmla="*/ 429 w 482"/>
                <a:gd name="T15" fmla="*/ 94 h 384"/>
                <a:gd name="T16" fmla="*/ 436 w 482"/>
                <a:gd name="T17" fmla="*/ 200 h 384"/>
                <a:gd name="T18" fmla="*/ 447 w 482"/>
                <a:gd name="T19" fmla="*/ 154 h 384"/>
                <a:gd name="T20" fmla="*/ 427 w 482"/>
                <a:gd name="T21" fmla="*/ 110 h 384"/>
                <a:gd name="T22" fmla="*/ 159 w 482"/>
                <a:gd name="T23" fmla="*/ 26 h 384"/>
                <a:gd name="T24" fmla="*/ 120 w 482"/>
                <a:gd name="T25" fmla="*/ 47 h 384"/>
                <a:gd name="T26" fmla="*/ 60 w 482"/>
                <a:gd name="T27" fmla="*/ 243 h 384"/>
                <a:gd name="T28" fmla="*/ 207 w 482"/>
                <a:gd name="T29" fmla="*/ 290 h 384"/>
                <a:gd name="T30" fmla="*/ 44 w 482"/>
                <a:gd name="T31" fmla="*/ 28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2" h="384">
                  <a:moveTo>
                    <a:pt x="44" y="289"/>
                  </a:moveTo>
                  <a:cubicBezTo>
                    <a:pt x="32" y="323"/>
                    <a:pt x="33" y="359"/>
                    <a:pt x="8" y="384"/>
                  </a:cubicBezTo>
                  <a:cubicBezTo>
                    <a:pt x="5" y="383"/>
                    <a:pt x="3" y="382"/>
                    <a:pt x="0" y="381"/>
                  </a:cubicBezTo>
                  <a:cubicBezTo>
                    <a:pt x="4" y="369"/>
                    <a:pt x="8" y="357"/>
                    <a:pt x="11" y="345"/>
                  </a:cubicBezTo>
                  <a:cubicBezTo>
                    <a:pt x="42" y="249"/>
                    <a:pt x="72" y="153"/>
                    <a:pt x="103" y="58"/>
                  </a:cubicBezTo>
                  <a:cubicBezTo>
                    <a:pt x="121" y="3"/>
                    <a:pt x="131" y="0"/>
                    <a:pt x="186" y="18"/>
                  </a:cubicBezTo>
                  <a:cubicBezTo>
                    <a:pt x="256" y="41"/>
                    <a:pt x="328" y="62"/>
                    <a:pt x="399" y="84"/>
                  </a:cubicBezTo>
                  <a:cubicBezTo>
                    <a:pt x="409" y="87"/>
                    <a:pt x="419" y="90"/>
                    <a:pt x="429" y="94"/>
                  </a:cubicBezTo>
                  <a:cubicBezTo>
                    <a:pt x="476" y="112"/>
                    <a:pt x="482" y="161"/>
                    <a:pt x="436" y="200"/>
                  </a:cubicBezTo>
                  <a:cubicBezTo>
                    <a:pt x="440" y="181"/>
                    <a:pt x="442" y="167"/>
                    <a:pt x="447" y="154"/>
                  </a:cubicBezTo>
                  <a:cubicBezTo>
                    <a:pt x="455" y="132"/>
                    <a:pt x="451" y="118"/>
                    <a:pt x="427" y="110"/>
                  </a:cubicBezTo>
                  <a:cubicBezTo>
                    <a:pt x="337" y="82"/>
                    <a:pt x="248" y="54"/>
                    <a:pt x="159" y="26"/>
                  </a:cubicBezTo>
                  <a:cubicBezTo>
                    <a:pt x="140" y="20"/>
                    <a:pt x="126" y="28"/>
                    <a:pt x="120" y="47"/>
                  </a:cubicBezTo>
                  <a:cubicBezTo>
                    <a:pt x="101" y="110"/>
                    <a:pt x="81" y="174"/>
                    <a:pt x="60" y="243"/>
                  </a:cubicBezTo>
                  <a:cubicBezTo>
                    <a:pt x="110" y="259"/>
                    <a:pt x="158" y="274"/>
                    <a:pt x="207" y="290"/>
                  </a:cubicBezTo>
                  <a:cubicBezTo>
                    <a:pt x="153" y="350"/>
                    <a:pt x="100" y="302"/>
                    <a:pt x="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77"/>
            <p:cNvSpPr>
              <a:spLocks/>
            </p:cNvSpPr>
            <p:nvPr/>
          </p:nvSpPr>
          <p:spPr bwMode="auto">
            <a:xfrm>
              <a:off x="2405091" y="5913535"/>
              <a:ext cx="60326" cy="68264"/>
            </a:xfrm>
            <a:custGeom>
              <a:avLst/>
              <a:gdLst>
                <a:gd name="T0" fmla="*/ 0 w 170"/>
                <a:gd name="T1" fmla="*/ 186 h 186"/>
                <a:gd name="T2" fmla="*/ 70 w 170"/>
                <a:gd name="T3" fmla="*/ 10 h 186"/>
                <a:gd name="T4" fmla="*/ 92 w 170"/>
                <a:gd name="T5" fmla="*/ 2 h 186"/>
                <a:gd name="T6" fmla="*/ 170 w 170"/>
                <a:gd name="T7" fmla="*/ 33 h 186"/>
                <a:gd name="T8" fmla="*/ 162 w 170"/>
                <a:gd name="T9" fmla="*/ 62 h 186"/>
                <a:gd name="T10" fmla="*/ 88 w 170"/>
                <a:gd name="T11" fmla="*/ 36 h 186"/>
                <a:gd name="T12" fmla="*/ 84 w 170"/>
                <a:gd name="T13" fmla="*/ 47 h 186"/>
                <a:gd name="T14" fmla="*/ 117 w 170"/>
                <a:gd name="T15" fmla="*/ 64 h 186"/>
                <a:gd name="T16" fmla="*/ 152 w 170"/>
                <a:gd name="T17" fmla="*/ 82 h 186"/>
                <a:gd name="T18" fmla="*/ 126 w 170"/>
                <a:gd name="T19" fmla="*/ 176 h 186"/>
                <a:gd name="T20" fmla="*/ 109 w 170"/>
                <a:gd name="T21" fmla="*/ 185 h 186"/>
                <a:gd name="T22" fmla="*/ 0 w 17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86">
                  <a:moveTo>
                    <a:pt x="0" y="186"/>
                  </a:moveTo>
                  <a:cubicBezTo>
                    <a:pt x="25" y="124"/>
                    <a:pt x="47" y="67"/>
                    <a:pt x="70" y="10"/>
                  </a:cubicBezTo>
                  <a:cubicBezTo>
                    <a:pt x="73" y="5"/>
                    <a:pt x="86" y="0"/>
                    <a:pt x="92" y="2"/>
                  </a:cubicBezTo>
                  <a:cubicBezTo>
                    <a:pt x="118" y="10"/>
                    <a:pt x="142" y="22"/>
                    <a:pt x="170" y="33"/>
                  </a:cubicBezTo>
                  <a:cubicBezTo>
                    <a:pt x="167" y="43"/>
                    <a:pt x="165" y="51"/>
                    <a:pt x="162" y="62"/>
                  </a:cubicBezTo>
                  <a:cubicBezTo>
                    <a:pt x="136" y="53"/>
                    <a:pt x="112" y="45"/>
                    <a:pt x="88" y="36"/>
                  </a:cubicBezTo>
                  <a:cubicBezTo>
                    <a:pt x="87" y="40"/>
                    <a:pt x="85" y="44"/>
                    <a:pt x="84" y="47"/>
                  </a:cubicBezTo>
                  <a:cubicBezTo>
                    <a:pt x="95" y="53"/>
                    <a:pt x="106" y="59"/>
                    <a:pt x="117" y="64"/>
                  </a:cubicBezTo>
                  <a:cubicBezTo>
                    <a:pt x="128" y="70"/>
                    <a:pt x="139" y="76"/>
                    <a:pt x="152" y="82"/>
                  </a:cubicBezTo>
                  <a:cubicBezTo>
                    <a:pt x="144" y="113"/>
                    <a:pt x="136" y="145"/>
                    <a:pt x="126" y="176"/>
                  </a:cubicBezTo>
                  <a:cubicBezTo>
                    <a:pt x="125" y="180"/>
                    <a:pt x="115" y="185"/>
                    <a:pt x="109" y="185"/>
                  </a:cubicBezTo>
                  <a:cubicBezTo>
                    <a:pt x="74" y="186"/>
                    <a:pt x="39" y="186"/>
                    <a:pt x="0" y="1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Freeform 152"/>
          <p:cNvSpPr>
            <a:spLocks/>
          </p:cNvSpPr>
          <p:nvPr/>
        </p:nvSpPr>
        <p:spPr bwMode="auto">
          <a:xfrm>
            <a:off x="907581" y="3827036"/>
            <a:ext cx="999611" cy="414323"/>
          </a:xfrm>
          <a:custGeom>
            <a:avLst/>
            <a:gdLst>
              <a:gd name="T0" fmla="*/ 2165 w 2859"/>
              <a:gd name="T1" fmla="*/ 398 h 1074"/>
              <a:gd name="T2" fmla="*/ 2191 w 2859"/>
              <a:gd name="T3" fmla="*/ 454 h 1074"/>
              <a:gd name="T4" fmla="*/ 2223 w 2859"/>
              <a:gd name="T5" fmla="*/ 392 h 1074"/>
              <a:gd name="T6" fmla="*/ 2423 w 2859"/>
              <a:gd name="T7" fmla="*/ 555 h 1074"/>
              <a:gd name="T8" fmla="*/ 2463 w 2859"/>
              <a:gd name="T9" fmla="*/ 537 h 1074"/>
              <a:gd name="T10" fmla="*/ 2507 w 2859"/>
              <a:gd name="T11" fmla="*/ 550 h 1074"/>
              <a:gd name="T12" fmla="*/ 2659 w 2859"/>
              <a:gd name="T13" fmla="*/ 781 h 1074"/>
              <a:gd name="T14" fmla="*/ 2807 w 2859"/>
              <a:gd name="T15" fmla="*/ 878 h 1074"/>
              <a:gd name="T16" fmla="*/ 2859 w 2859"/>
              <a:gd name="T17" fmla="*/ 977 h 1074"/>
              <a:gd name="T18" fmla="*/ 2819 w 2859"/>
              <a:gd name="T19" fmla="*/ 1046 h 1074"/>
              <a:gd name="T20" fmla="*/ 1633 w 2859"/>
              <a:gd name="T21" fmla="*/ 984 h 1074"/>
              <a:gd name="T22" fmla="*/ 1533 w 2859"/>
              <a:gd name="T23" fmla="*/ 834 h 1074"/>
              <a:gd name="T24" fmla="*/ 1211 w 2859"/>
              <a:gd name="T25" fmla="*/ 756 h 1074"/>
              <a:gd name="T26" fmla="*/ 988 w 2859"/>
              <a:gd name="T27" fmla="*/ 643 h 1074"/>
              <a:gd name="T28" fmla="*/ 932 w 2859"/>
              <a:gd name="T29" fmla="*/ 540 h 1074"/>
              <a:gd name="T30" fmla="*/ 925 w 2859"/>
              <a:gd name="T31" fmla="*/ 709 h 1074"/>
              <a:gd name="T32" fmla="*/ 804 w 2859"/>
              <a:gd name="T33" fmla="*/ 698 h 1074"/>
              <a:gd name="T34" fmla="*/ 808 w 2859"/>
              <a:gd name="T35" fmla="*/ 798 h 1074"/>
              <a:gd name="T36" fmla="*/ 669 w 2859"/>
              <a:gd name="T37" fmla="*/ 772 h 1074"/>
              <a:gd name="T38" fmla="*/ 715 w 2859"/>
              <a:gd name="T39" fmla="*/ 859 h 1074"/>
              <a:gd name="T40" fmla="*/ 591 w 2859"/>
              <a:gd name="T41" fmla="*/ 1025 h 1074"/>
              <a:gd name="T42" fmla="*/ 556 w 2859"/>
              <a:gd name="T43" fmla="*/ 1050 h 1074"/>
              <a:gd name="T44" fmla="*/ 175 w 2859"/>
              <a:gd name="T45" fmla="*/ 808 h 1074"/>
              <a:gd name="T46" fmla="*/ 28 w 2859"/>
              <a:gd name="T47" fmla="*/ 733 h 1074"/>
              <a:gd name="T48" fmla="*/ 142 w 2859"/>
              <a:gd name="T49" fmla="*/ 428 h 1074"/>
              <a:gd name="T50" fmla="*/ 253 w 2859"/>
              <a:gd name="T51" fmla="*/ 248 h 1074"/>
              <a:gd name="T52" fmla="*/ 255 w 2859"/>
              <a:gd name="T53" fmla="*/ 187 h 1074"/>
              <a:gd name="T54" fmla="*/ 299 w 2859"/>
              <a:gd name="T55" fmla="*/ 286 h 1074"/>
              <a:gd name="T56" fmla="*/ 559 w 2859"/>
              <a:gd name="T57" fmla="*/ 130 h 1074"/>
              <a:gd name="T58" fmla="*/ 830 w 2859"/>
              <a:gd name="T59" fmla="*/ 217 h 1074"/>
              <a:gd name="T60" fmla="*/ 810 w 2859"/>
              <a:gd name="T61" fmla="*/ 37 h 1074"/>
              <a:gd name="T62" fmla="*/ 860 w 2859"/>
              <a:gd name="T63" fmla="*/ 161 h 1074"/>
              <a:gd name="T64" fmla="*/ 877 w 2859"/>
              <a:gd name="T65" fmla="*/ 18 h 1074"/>
              <a:gd name="T66" fmla="*/ 978 w 2859"/>
              <a:gd name="T67" fmla="*/ 166 h 1074"/>
              <a:gd name="T68" fmla="*/ 1094 w 2859"/>
              <a:gd name="T69" fmla="*/ 163 h 1074"/>
              <a:gd name="T70" fmla="*/ 1123 w 2859"/>
              <a:gd name="T71" fmla="*/ 1 h 1074"/>
              <a:gd name="T72" fmla="*/ 1254 w 2859"/>
              <a:gd name="T73" fmla="*/ 126 h 1074"/>
              <a:gd name="T74" fmla="*/ 1459 w 2859"/>
              <a:gd name="T75" fmla="*/ 356 h 1074"/>
              <a:gd name="T76" fmla="*/ 1546 w 2859"/>
              <a:gd name="T77" fmla="*/ 597 h 1074"/>
              <a:gd name="T78" fmla="*/ 1867 w 2859"/>
              <a:gd name="T79" fmla="*/ 774 h 1074"/>
              <a:gd name="T80" fmla="*/ 2046 w 2859"/>
              <a:gd name="T81" fmla="*/ 981 h 1074"/>
              <a:gd name="T82" fmla="*/ 1954 w 2859"/>
              <a:gd name="T83" fmla="*/ 835 h 1074"/>
              <a:gd name="T84" fmla="*/ 1707 w 2859"/>
              <a:gd name="T85" fmla="*/ 684 h 1074"/>
              <a:gd name="T86" fmla="*/ 1708 w 2859"/>
              <a:gd name="T87" fmla="*/ 340 h 1074"/>
              <a:gd name="T88" fmla="*/ 1924 w 2859"/>
              <a:gd name="T89" fmla="*/ 419 h 1074"/>
              <a:gd name="T90" fmla="*/ 2130 w 2859"/>
              <a:gd name="T91" fmla="*/ 634 h 1074"/>
              <a:gd name="T92" fmla="*/ 2341 w 2859"/>
              <a:gd name="T93" fmla="*/ 726 h 1074"/>
              <a:gd name="T94" fmla="*/ 2379 w 2859"/>
              <a:gd name="T95" fmla="*/ 949 h 1074"/>
              <a:gd name="T96" fmla="*/ 2401 w 2859"/>
              <a:gd name="T97" fmla="*/ 956 h 1074"/>
              <a:gd name="T98" fmla="*/ 2354 w 2859"/>
              <a:gd name="T99" fmla="*/ 706 h 1074"/>
              <a:gd name="T100" fmla="*/ 2041 w 2859"/>
              <a:gd name="T101" fmla="*/ 49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859" h="1074">
                <a:moveTo>
                  <a:pt x="2041" y="490"/>
                </a:moveTo>
                <a:cubicBezTo>
                  <a:pt x="2093" y="469"/>
                  <a:pt x="2168" y="491"/>
                  <a:pt x="2165" y="398"/>
                </a:cubicBezTo>
                <a:cubicBezTo>
                  <a:pt x="2169" y="400"/>
                  <a:pt x="2172" y="403"/>
                  <a:pt x="2176" y="405"/>
                </a:cubicBezTo>
                <a:cubicBezTo>
                  <a:pt x="2181" y="421"/>
                  <a:pt x="2186" y="438"/>
                  <a:pt x="2191" y="454"/>
                </a:cubicBezTo>
                <a:cubicBezTo>
                  <a:pt x="2194" y="455"/>
                  <a:pt x="2197" y="455"/>
                  <a:pt x="2201" y="456"/>
                </a:cubicBezTo>
                <a:cubicBezTo>
                  <a:pt x="2206" y="439"/>
                  <a:pt x="2212" y="421"/>
                  <a:pt x="2223" y="392"/>
                </a:cubicBezTo>
                <a:cubicBezTo>
                  <a:pt x="2232" y="417"/>
                  <a:pt x="2237" y="429"/>
                  <a:pt x="2244" y="446"/>
                </a:cubicBezTo>
                <a:cubicBezTo>
                  <a:pt x="2347" y="394"/>
                  <a:pt x="2372" y="486"/>
                  <a:pt x="2423" y="555"/>
                </a:cubicBezTo>
                <a:cubicBezTo>
                  <a:pt x="2439" y="536"/>
                  <a:pt x="2451" y="523"/>
                  <a:pt x="2473" y="498"/>
                </a:cubicBezTo>
                <a:cubicBezTo>
                  <a:pt x="2468" y="518"/>
                  <a:pt x="2469" y="529"/>
                  <a:pt x="2463" y="537"/>
                </a:cubicBezTo>
                <a:cubicBezTo>
                  <a:pt x="2439" y="568"/>
                  <a:pt x="2438" y="567"/>
                  <a:pt x="2465" y="600"/>
                </a:cubicBezTo>
                <a:cubicBezTo>
                  <a:pt x="2479" y="583"/>
                  <a:pt x="2492" y="567"/>
                  <a:pt x="2507" y="550"/>
                </a:cubicBezTo>
                <a:cubicBezTo>
                  <a:pt x="2522" y="573"/>
                  <a:pt x="2522" y="573"/>
                  <a:pt x="2483" y="623"/>
                </a:cubicBezTo>
                <a:cubicBezTo>
                  <a:pt x="2524" y="695"/>
                  <a:pt x="2572" y="756"/>
                  <a:pt x="2659" y="781"/>
                </a:cubicBezTo>
                <a:cubicBezTo>
                  <a:pt x="2703" y="793"/>
                  <a:pt x="2745" y="819"/>
                  <a:pt x="2786" y="841"/>
                </a:cubicBezTo>
                <a:cubicBezTo>
                  <a:pt x="2797" y="847"/>
                  <a:pt x="2806" y="865"/>
                  <a:pt x="2807" y="878"/>
                </a:cubicBezTo>
                <a:cubicBezTo>
                  <a:pt x="2810" y="909"/>
                  <a:pt x="2808" y="940"/>
                  <a:pt x="2808" y="973"/>
                </a:cubicBezTo>
                <a:cubicBezTo>
                  <a:pt x="2828" y="974"/>
                  <a:pt x="2842" y="975"/>
                  <a:pt x="2859" y="977"/>
                </a:cubicBezTo>
                <a:cubicBezTo>
                  <a:pt x="2859" y="998"/>
                  <a:pt x="2859" y="1018"/>
                  <a:pt x="2859" y="1044"/>
                </a:cubicBezTo>
                <a:cubicBezTo>
                  <a:pt x="2846" y="1045"/>
                  <a:pt x="2833" y="1046"/>
                  <a:pt x="2819" y="1046"/>
                </a:cubicBezTo>
                <a:cubicBezTo>
                  <a:pt x="2458" y="1047"/>
                  <a:pt x="2096" y="1047"/>
                  <a:pt x="1735" y="1048"/>
                </a:cubicBezTo>
                <a:cubicBezTo>
                  <a:pt x="1686" y="1049"/>
                  <a:pt x="1655" y="1021"/>
                  <a:pt x="1633" y="984"/>
                </a:cubicBezTo>
                <a:cubicBezTo>
                  <a:pt x="1606" y="940"/>
                  <a:pt x="1586" y="893"/>
                  <a:pt x="1561" y="848"/>
                </a:cubicBezTo>
                <a:cubicBezTo>
                  <a:pt x="1557" y="841"/>
                  <a:pt x="1543" y="836"/>
                  <a:pt x="1533" y="834"/>
                </a:cubicBezTo>
                <a:cubicBezTo>
                  <a:pt x="1454" y="820"/>
                  <a:pt x="1375" y="808"/>
                  <a:pt x="1297" y="792"/>
                </a:cubicBezTo>
                <a:cubicBezTo>
                  <a:pt x="1267" y="785"/>
                  <a:pt x="1238" y="770"/>
                  <a:pt x="1211" y="756"/>
                </a:cubicBezTo>
                <a:cubicBezTo>
                  <a:pt x="1146" y="722"/>
                  <a:pt x="1083" y="687"/>
                  <a:pt x="1018" y="652"/>
                </a:cubicBezTo>
                <a:cubicBezTo>
                  <a:pt x="1009" y="647"/>
                  <a:pt x="998" y="646"/>
                  <a:pt x="988" y="643"/>
                </a:cubicBezTo>
                <a:cubicBezTo>
                  <a:pt x="983" y="608"/>
                  <a:pt x="978" y="574"/>
                  <a:pt x="973" y="537"/>
                </a:cubicBezTo>
                <a:cubicBezTo>
                  <a:pt x="959" y="538"/>
                  <a:pt x="947" y="539"/>
                  <a:pt x="932" y="540"/>
                </a:cubicBezTo>
                <a:cubicBezTo>
                  <a:pt x="937" y="581"/>
                  <a:pt x="939" y="618"/>
                  <a:pt x="946" y="654"/>
                </a:cubicBezTo>
                <a:cubicBezTo>
                  <a:pt x="952" y="679"/>
                  <a:pt x="944" y="694"/>
                  <a:pt x="925" y="709"/>
                </a:cubicBezTo>
                <a:cubicBezTo>
                  <a:pt x="901" y="728"/>
                  <a:pt x="877" y="749"/>
                  <a:pt x="852" y="771"/>
                </a:cubicBezTo>
                <a:cubicBezTo>
                  <a:pt x="836" y="746"/>
                  <a:pt x="821" y="724"/>
                  <a:pt x="804" y="698"/>
                </a:cubicBezTo>
                <a:cubicBezTo>
                  <a:pt x="794" y="705"/>
                  <a:pt x="785" y="712"/>
                  <a:pt x="774" y="719"/>
                </a:cubicBezTo>
                <a:cubicBezTo>
                  <a:pt x="785" y="746"/>
                  <a:pt x="796" y="772"/>
                  <a:pt x="808" y="798"/>
                </a:cubicBezTo>
                <a:cubicBezTo>
                  <a:pt x="773" y="844"/>
                  <a:pt x="764" y="845"/>
                  <a:pt x="721" y="810"/>
                </a:cubicBezTo>
                <a:cubicBezTo>
                  <a:pt x="704" y="796"/>
                  <a:pt x="687" y="783"/>
                  <a:pt x="669" y="772"/>
                </a:cubicBezTo>
                <a:cubicBezTo>
                  <a:pt x="643" y="756"/>
                  <a:pt x="643" y="757"/>
                  <a:pt x="619" y="792"/>
                </a:cubicBezTo>
                <a:cubicBezTo>
                  <a:pt x="651" y="815"/>
                  <a:pt x="683" y="837"/>
                  <a:pt x="715" y="859"/>
                </a:cubicBezTo>
                <a:cubicBezTo>
                  <a:pt x="714" y="864"/>
                  <a:pt x="713" y="868"/>
                  <a:pt x="712" y="869"/>
                </a:cubicBezTo>
                <a:cubicBezTo>
                  <a:pt x="640" y="897"/>
                  <a:pt x="604" y="951"/>
                  <a:pt x="591" y="1025"/>
                </a:cubicBezTo>
                <a:cubicBezTo>
                  <a:pt x="590" y="1035"/>
                  <a:pt x="571" y="1042"/>
                  <a:pt x="560" y="1050"/>
                </a:cubicBezTo>
                <a:cubicBezTo>
                  <a:pt x="559" y="1051"/>
                  <a:pt x="557" y="1050"/>
                  <a:pt x="556" y="1050"/>
                </a:cubicBezTo>
                <a:cubicBezTo>
                  <a:pt x="478" y="1074"/>
                  <a:pt x="440" y="1013"/>
                  <a:pt x="391" y="975"/>
                </a:cubicBezTo>
                <a:cubicBezTo>
                  <a:pt x="319" y="918"/>
                  <a:pt x="249" y="860"/>
                  <a:pt x="175" y="808"/>
                </a:cubicBezTo>
                <a:cubicBezTo>
                  <a:pt x="154" y="793"/>
                  <a:pt x="121" y="787"/>
                  <a:pt x="95" y="790"/>
                </a:cubicBezTo>
                <a:cubicBezTo>
                  <a:pt x="49" y="794"/>
                  <a:pt x="34" y="774"/>
                  <a:pt x="28" y="733"/>
                </a:cubicBezTo>
                <a:cubicBezTo>
                  <a:pt x="24" y="709"/>
                  <a:pt x="12" y="687"/>
                  <a:pt x="0" y="651"/>
                </a:cubicBezTo>
                <a:cubicBezTo>
                  <a:pt x="41" y="586"/>
                  <a:pt x="89" y="506"/>
                  <a:pt x="142" y="428"/>
                </a:cubicBezTo>
                <a:cubicBezTo>
                  <a:pt x="160" y="402"/>
                  <a:pt x="185" y="376"/>
                  <a:pt x="212" y="360"/>
                </a:cubicBezTo>
                <a:cubicBezTo>
                  <a:pt x="260" y="332"/>
                  <a:pt x="269" y="296"/>
                  <a:pt x="253" y="248"/>
                </a:cubicBezTo>
                <a:cubicBezTo>
                  <a:pt x="249" y="236"/>
                  <a:pt x="245" y="223"/>
                  <a:pt x="245" y="211"/>
                </a:cubicBezTo>
                <a:cubicBezTo>
                  <a:pt x="245" y="203"/>
                  <a:pt x="252" y="195"/>
                  <a:pt x="255" y="187"/>
                </a:cubicBezTo>
                <a:cubicBezTo>
                  <a:pt x="262" y="193"/>
                  <a:pt x="272" y="197"/>
                  <a:pt x="275" y="204"/>
                </a:cubicBezTo>
                <a:cubicBezTo>
                  <a:pt x="284" y="230"/>
                  <a:pt x="291" y="256"/>
                  <a:pt x="299" y="286"/>
                </a:cubicBezTo>
                <a:cubicBezTo>
                  <a:pt x="352" y="240"/>
                  <a:pt x="403" y="198"/>
                  <a:pt x="451" y="153"/>
                </a:cubicBezTo>
                <a:cubicBezTo>
                  <a:pt x="484" y="121"/>
                  <a:pt x="516" y="113"/>
                  <a:pt x="559" y="130"/>
                </a:cubicBezTo>
                <a:cubicBezTo>
                  <a:pt x="615" y="154"/>
                  <a:pt x="672" y="177"/>
                  <a:pt x="730" y="197"/>
                </a:cubicBezTo>
                <a:cubicBezTo>
                  <a:pt x="760" y="207"/>
                  <a:pt x="793" y="210"/>
                  <a:pt x="830" y="217"/>
                </a:cubicBezTo>
                <a:cubicBezTo>
                  <a:pt x="810" y="158"/>
                  <a:pt x="793" y="109"/>
                  <a:pt x="776" y="58"/>
                </a:cubicBezTo>
                <a:cubicBezTo>
                  <a:pt x="788" y="50"/>
                  <a:pt x="799" y="44"/>
                  <a:pt x="810" y="37"/>
                </a:cubicBezTo>
                <a:cubicBezTo>
                  <a:pt x="814" y="42"/>
                  <a:pt x="818" y="44"/>
                  <a:pt x="819" y="48"/>
                </a:cubicBezTo>
                <a:cubicBezTo>
                  <a:pt x="833" y="85"/>
                  <a:pt x="847" y="123"/>
                  <a:pt x="860" y="161"/>
                </a:cubicBezTo>
                <a:cubicBezTo>
                  <a:pt x="879" y="214"/>
                  <a:pt x="882" y="216"/>
                  <a:pt x="943" y="206"/>
                </a:cubicBezTo>
                <a:cubicBezTo>
                  <a:pt x="921" y="143"/>
                  <a:pt x="899" y="81"/>
                  <a:pt x="877" y="18"/>
                </a:cubicBezTo>
                <a:cubicBezTo>
                  <a:pt x="906" y="0"/>
                  <a:pt x="922" y="6"/>
                  <a:pt x="932" y="37"/>
                </a:cubicBezTo>
                <a:cubicBezTo>
                  <a:pt x="946" y="81"/>
                  <a:pt x="963" y="123"/>
                  <a:pt x="978" y="166"/>
                </a:cubicBezTo>
                <a:cubicBezTo>
                  <a:pt x="993" y="210"/>
                  <a:pt x="1042" y="229"/>
                  <a:pt x="1079" y="203"/>
                </a:cubicBezTo>
                <a:cubicBezTo>
                  <a:pt x="1089" y="196"/>
                  <a:pt x="1095" y="176"/>
                  <a:pt x="1094" y="163"/>
                </a:cubicBezTo>
                <a:cubicBezTo>
                  <a:pt x="1092" y="112"/>
                  <a:pt x="1086" y="60"/>
                  <a:pt x="1081" y="6"/>
                </a:cubicBezTo>
                <a:cubicBezTo>
                  <a:pt x="1095" y="4"/>
                  <a:pt x="1107" y="3"/>
                  <a:pt x="1123" y="1"/>
                </a:cubicBezTo>
                <a:cubicBezTo>
                  <a:pt x="1132" y="59"/>
                  <a:pt x="1140" y="115"/>
                  <a:pt x="1149" y="173"/>
                </a:cubicBezTo>
                <a:cubicBezTo>
                  <a:pt x="1186" y="157"/>
                  <a:pt x="1220" y="142"/>
                  <a:pt x="1254" y="126"/>
                </a:cubicBezTo>
                <a:cubicBezTo>
                  <a:pt x="1284" y="175"/>
                  <a:pt x="1311" y="221"/>
                  <a:pt x="1339" y="267"/>
                </a:cubicBezTo>
                <a:cubicBezTo>
                  <a:pt x="1421" y="244"/>
                  <a:pt x="1423" y="245"/>
                  <a:pt x="1459" y="356"/>
                </a:cubicBezTo>
                <a:cubicBezTo>
                  <a:pt x="1445" y="367"/>
                  <a:pt x="1430" y="377"/>
                  <a:pt x="1409" y="393"/>
                </a:cubicBezTo>
                <a:cubicBezTo>
                  <a:pt x="1455" y="461"/>
                  <a:pt x="1506" y="526"/>
                  <a:pt x="1546" y="597"/>
                </a:cubicBezTo>
                <a:cubicBezTo>
                  <a:pt x="1596" y="687"/>
                  <a:pt x="1677" y="712"/>
                  <a:pt x="1769" y="723"/>
                </a:cubicBezTo>
                <a:cubicBezTo>
                  <a:pt x="1808" y="728"/>
                  <a:pt x="1842" y="737"/>
                  <a:pt x="1867" y="774"/>
                </a:cubicBezTo>
                <a:cubicBezTo>
                  <a:pt x="1906" y="828"/>
                  <a:pt x="1951" y="878"/>
                  <a:pt x="1995" y="930"/>
                </a:cubicBezTo>
                <a:cubicBezTo>
                  <a:pt x="2011" y="948"/>
                  <a:pt x="2029" y="964"/>
                  <a:pt x="2046" y="981"/>
                </a:cubicBezTo>
                <a:cubicBezTo>
                  <a:pt x="2050" y="977"/>
                  <a:pt x="2054" y="974"/>
                  <a:pt x="2058" y="970"/>
                </a:cubicBezTo>
                <a:cubicBezTo>
                  <a:pt x="2023" y="925"/>
                  <a:pt x="1989" y="880"/>
                  <a:pt x="1954" y="835"/>
                </a:cubicBezTo>
                <a:cubicBezTo>
                  <a:pt x="1937" y="814"/>
                  <a:pt x="1917" y="796"/>
                  <a:pt x="1902" y="774"/>
                </a:cubicBezTo>
                <a:cubicBezTo>
                  <a:pt x="1855" y="704"/>
                  <a:pt x="1776" y="704"/>
                  <a:pt x="1707" y="684"/>
                </a:cubicBezTo>
                <a:cubicBezTo>
                  <a:pt x="1626" y="661"/>
                  <a:pt x="1625" y="664"/>
                  <a:pt x="1588" y="603"/>
                </a:cubicBezTo>
                <a:cubicBezTo>
                  <a:pt x="1630" y="512"/>
                  <a:pt x="1668" y="428"/>
                  <a:pt x="1708" y="340"/>
                </a:cubicBezTo>
                <a:cubicBezTo>
                  <a:pt x="1740" y="372"/>
                  <a:pt x="1812" y="348"/>
                  <a:pt x="1821" y="419"/>
                </a:cubicBezTo>
                <a:cubicBezTo>
                  <a:pt x="1852" y="419"/>
                  <a:pt x="1888" y="422"/>
                  <a:pt x="1924" y="419"/>
                </a:cubicBezTo>
                <a:cubicBezTo>
                  <a:pt x="1951" y="416"/>
                  <a:pt x="1963" y="427"/>
                  <a:pt x="1979" y="448"/>
                </a:cubicBezTo>
                <a:cubicBezTo>
                  <a:pt x="2027" y="512"/>
                  <a:pt x="2078" y="574"/>
                  <a:pt x="2130" y="634"/>
                </a:cubicBezTo>
                <a:cubicBezTo>
                  <a:pt x="2142" y="648"/>
                  <a:pt x="2165" y="653"/>
                  <a:pt x="2183" y="660"/>
                </a:cubicBezTo>
                <a:cubicBezTo>
                  <a:pt x="2236" y="682"/>
                  <a:pt x="2289" y="703"/>
                  <a:pt x="2341" y="726"/>
                </a:cubicBezTo>
                <a:cubicBezTo>
                  <a:pt x="2350" y="730"/>
                  <a:pt x="2356" y="746"/>
                  <a:pt x="2357" y="757"/>
                </a:cubicBezTo>
                <a:cubicBezTo>
                  <a:pt x="2365" y="821"/>
                  <a:pt x="2372" y="885"/>
                  <a:pt x="2379" y="949"/>
                </a:cubicBezTo>
                <a:cubicBezTo>
                  <a:pt x="2380" y="958"/>
                  <a:pt x="2383" y="966"/>
                  <a:pt x="2389" y="987"/>
                </a:cubicBezTo>
                <a:cubicBezTo>
                  <a:pt x="2396" y="969"/>
                  <a:pt x="2401" y="962"/>
                  <a:pt x="2401" y="956"/>
                </a:cubicBezTo>
                <a:cubicBezTo>
                  <a:pt x="2396" y="889"/>
                  <a:pt x="2391" y="822"/>
                  <a:pt x="2387" y="755"/>
                </a:cubicBezTo>
                <a:cubicBezTo>
                  <a:pt x="2386" y="730"/>
                  <a:pt x="2378" y="716"/>
                  <a:pt x="2354" y="706"/>
                </a:cubicBezTo>
                <a:cubicBezTo>
                  <a:pt x="2303" y="687"/>
                  <a:pt x="2255" y="662"/>
                  <a:pt x="2204" y="644"/>
                </a:cubicBezTo>
                <a:cubicBezTo>
                  <a:pt x="2125" y="617"/>
                  <a:pt x="2095" y="545"/>
                  <a:pt x="2041" y="4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254083" y="4008191"/>
            <a:ext cx="1687615" cy="772612"/>
            <a:chOff x="55564" y="5373776"/>
            <a:chExt cx="1736745" cy="722325"/>
          </a:xfrm>
          <a:solidFill>
            <a:srgbClr val="0070C0"/>
          </a:solidFill>
        </p:grpSpPr>
        <p:sp>
          <p:nvSpPr>
            <p:cNvPr id="44" name="Freeform 152"/>
            <p:cNvSpPr>
              <a:spLocks/>
            </p:cNvSpPr>
            <p:nvPr/>
          </p:nvSpPr>
          <p:spPr bwMode="auto">
            <a:xfrm>
              <a:off x="763597" y="5373776"/>
              <a:ext cx="1028712" cy="387356"/>
            </a:xfrm>
            <a:custGeom>
              <a:avLst/>
              <a:gdLst>
                <a:gd name="T0" fmla="*/ 2165 w 2859"/>
                <a:gd name="T1" fmla="*/ 398 h 1074"/>
                <a:gd name="T2" fmla="*/ 2191 w 2859"/>
                <a:gd name="T3" fmla="*/ 454 h 1074"/>
                <a:gd name="T4" fmla="*/ 2223 w 2859"/>
                <a:gd name="T5" fmla="*/ 392 h 1074"/>
                <a:gd name="T6" fmla="*/ 2423 w 2859"/>
                <a:gd name="T7" fmla="*/ 555 h 1074"/>
                <a:gd name="T8" fmla="*/ 2463 w 2859"/>
                <a:gd name="T9" fmla="*/ 537 h 1074"/>
                <a:gd name="T10" fmla="*/ 2507 w 2859"/>
                <a:gd name="T11" fmla="*/ 550 h 1074"/>
                <a:gd name="T12" fmla="*/ 2659 w 2859"/>
                <a:gd name="T13" fmla="*/ 781 h 1074"/>
                <a:gd name="T14" fmla="*/ 2807 w 2859"/>
                <a:gd name="T15" fmla="*/ 878 h 1074"/>
                <a:gd name="T16" fmla="*/ 2859 w 2859"/>
                <a:gd name="T17" fmla="*/ 977 h 1074"/>
                <a:gd name="T18" fmla="*/ 2819 w 2859"/>
                <a:gd name="T19" fmla="*/ 1046 h 1074"/>
                <a:gd name="T20" fmla="*/ 1633 w 2859"/>
                <a:gd name="T21" fmla="*/ 984 h 1074"/>
                <a:gd name="T22" fmla="*/ 1533 w 2859"/>
                <a:gd name="T23" fmla="*/ 834 h 1074"/>
                <a:gd name="T24" fmla="*/ 1211 w 2859"/>
                <a:gd name="T25" fmla="*/ 756 h 1074"/>
                <a:gd name="T26" fmla="*/ 988 w 2859"/>
                <a:gd name="T27" fmla="*/ 643 h 1074"/>
                <a:gd name="T28" fmla="*/ 932 w 2859"/>
                <a:gd name="T29" fmla="*/ 540 h 1074"/>
                <a:gd name="T30" fmla="*/ 925 w 2859"/>
                <a:gd name="T31" fmla="*/ 709 h 1074"/>
                <a:gd name="T32" fmla="*/ 804 w 2859"/>
                <a:gd name="T33" fmla="*/ 698 h 1074"/>
                <a:gd name="T34" fmla="*/ 808 w 2859"/>
                <a:gd name="T35" fmla="*/ 798 h 1074"/>
                <a:gd name="T36" fmla="*/ 669 w 2859"/>
                <a:gd name="T37" fmla="*/ 772 h 1074"/>
                <a:gd name="T38" fmla="*/ 715 w 2859"/>
                <a:gd name="T39" fmla="*/ 859 h 1074"/>
                <a:gd name="T40" fmla="*/ 591 w 2859"/>
                <a:gd name="T41" fmla="*/ 1025 h 1074"/>
                <a:gd name="T42" fmla="*/ 556 w 2859"/>
                <a:gd name="T43" fmla="*/ 1050 h 1074"/>
                <a:gd name="T44" fmla="*/ 175 w 2859"/>
                <a:gd name="T45" fmla="*/ 808 h 1074"/>
                <a:gd name="T46" fmla="*/ 28 w 2859"/>
                <a:gd name="T47" fmla="*/ 733 h 1074"/>
                <a:gd name="T48" fmla="*/ 142 w 2859"/>
                <a:gd name="T49" fmla="*/ 428 h 1074"/>
                <a:gd name="T50" fmla="*/ 253 w 2859"/>
                <a:gd name="T51" fmla="*/ 248 h 1074"/>
                <a:gd name="T52" fmla="*/ 255 w 2859"/>
                <a:gd name="T53" fmla="*/ 187 h 1074"/>
                <a:gd name="T54" fmla="*/ 299 w 2859"/>
                <a:gd name="T55" fmla="*/ 286 h 1074"/>
                <a:gd name="T56" fmla="*/ 559 w 2859"/>
                <a:gd name="T57" fmla="*/ 130 h 1074"/>
                <a:gd name="T58" fmla="*/ 830 w 2859"/>
                <a:gd name="T59" fmla="*/ 217 h 1074"/>
                <a:gd name="T60" fmla="*/ 810 w 2859"/>
                <a:gd name="T61" fmla="*/ 37 h 1074"/>
                <a:gd name="T62" fmla="*/ 860 w 2859"/>
                <a:gd name="T63" fmla="*/ 161 h 1074"/>
                <a:gd name="T64" fmla="*/ 877 w 2859"/>
                <a:gd name="T65" fmla="*/ 18 h 1074"/>
                <a:gd name="T66" fmla="*/ 978 w 2859"/>
                <a:gd name="T67" fmla="*/ 166 h 1074"/>
                <a:gd name="T68" fmla="*/ 1094 w 2859"/>
                <a:gd name="T69" fmla="*/ 163 h 1074"/>
                <a:gd name="T70" fmla="*/ 1123 w 2859"/>
                <a:gd name="T71" fmla="*/ 1 h 1074"/>
                <a:gd name="T72" fmla="*/ 1254 w 2859"/>
                <a:gd name="T73" fmla="*/ 126 h 1074"/>
                <a:gd name="T74" fmla="*/ 1459 w 2859"/>
                <a:gd name="T75" fmla="*/ 356 h 1074"/>
                <a:gd name="T76" fmla="*/ 1546 w 2859"/>
                <a:gd name="T77" fmla="*/ 597 h 1074"/>
                <a:gd name="T78" fmla="*/ 1867 w 2859"/>
                <a:gd name="T79" fmla="*/ 774 h 1074"/>
                <a:gd name="T80" fmla="*/ 2046 w 2859"/>
                <a:gd name="T81" fmla="*/ 981 h 1074"/>
                <a:gd name="T82" fmla="*/ 1954 w 2859"/>
                <a:gd name="T83" fmla="*/ 835 h 1074"/>
                <a:gd name="T84" fmla="*/ 1707 w 2859"/>
                <a:gd name="T85" fmla="*/ 684 h 1074"/>
                <a:gd name="T86" fmla="*/ 1708 w 2859"/>
                <a:gd name="T87" fmla="*/ 340 h 1074"/>
                <a:gd name="T88" fmla="*/ 1924 w 2859"/>
                <a:gd name="T89" fmla="*/ 419 h 1074"/>
                <a:gd name="T90" fmla="*/ 2130 w 2859"/>
                <a:gd name="T91" fmla="*/ 634 h 1074"/>
                <a:gd name="T92" fmla="*/ 2341 w 2859"/>
                <a:gd name="T93" fmla="*/ 726 h 1074"/>
                <a:gd name="T94" fmla="*/ 2379 w 2859"/>
                <a:gd name="T95" fmla="*/ 949 h 1074"/>
                <a:gd name="T96" fmla="*/ 2401 w 2859"/>
                <a:gd name="T97" fmla="*/ 956 h 1074"/>
                <a:gd name="T98" fmla="*/ 2354 w 2859"/>
                <a:gd name="T99" fmla="*/ 706 h 1074"/>
                <a:gd name="T100" fmla="*/ 2041 w 2859"/>
                <a:gd name="T101" fmla="*/ 49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59" h="1074">
                  <a:moveTo>
                    <a:pt x="2041" y="490"/>
                  </a:moveTo>
                  <a:cubicBezTo>
                    <a:pt x="2093" y="469"/>
                    <a:pt x="2168" y="491"/>
                    <a:pt x="2165" y="398"/>
                  </a:cubicBezTo>
                  <a:cubicBezTo>
                    <a:pt x="2169" y="400"/>
                    <a:pt x="2172" y="403"/>
                    <a:pt x="2176" y="405"/>
                  </a:cubicBezTo>
                  <a:cubicBezTo>
                    <a:pt x="2181" y="421"/>
                    <a:pt x="2186" y="438"/>
                    <a:pt x="2191" y="454"/>
                  </a:cubicBezTo>
                  <a:cubicBezTo>
                    <a:pt x="2194" y="455"/>
                    <a:pt x="2197" y="455"/>
                    <a:pt x="2201" y="456"/>
                  </a:cubicBezTo>
                  <a:cubicBezTo>
                    <a:pt x="2206" y="439"/>
                    <a:pt x="2212" y="421"/>
                    <a:pt x="2223" y="392"/>
                  </a:cubicBezTo>
                  <a:cubicBezTo>
                    <a:pt x="2232" y="417"/>
                    <a:pt x="2237" y="429"/>
                    <a:pt x="2244" y="446"/>
                  </a:cubicBezTo>
                  <a:cubicBezTo>
                    <a:pt x="2347" y="394"/>
                    <a:pt x="2372" y="486"/>
                    <a:pt x="2423" y="555"/>
                  </a:cubicBezTo>
                  <a:cubicBezTo>
                    <a:pt x="2439" y="536"/>
                    <a:pt x="2451" y="523"/>
                    <a:pt x="2473" y="498"/>
                  </a:cubicBezTo>
                  <a:cubicBezTo>
                    <a:pt x="2468" y="518"/>
                    <a:pt x="2469" y="529"/>
                    <a:pt x="2463" y="537"/>
                  </a:cubicBezTo>
                  <a:cubicBezTo>
                    <a:pt x="2439" y="568"/>
                    <a:pt x="2438" y="567"/>
                    <a:pt x="2465" y="600"/>
                  </a:cubicBezTo>
                  <a:cubicBezTo>
                    <a:pt x="2479" y="583"/>
                    <a:pt x="2492" y="567"/>
                    <a:pt x="2507" y="550"/>
                  </a:cubicBezTo>
                  <a:cubicBezTo>
                    <a:pt x="2522" y="573"/>
                    <a:pt x="2522" y="573"/>
                    <a:pt x="2483" y="623"/>
                  </a:cubicBezTo>
                  <a:cubicBezTo>
                    <a:pt x="2524" y="695"/>
                    <a:pt x="2572" y="756"/>
                    <a:pt x="2659" y="781"/>
                  </a:cubicBezTo>
                  <a:cubicBezTo>
                    <a:pt x="2703" y="793"/>
                    <a:pt x="2745" y="819"/>
                    <a:pt x="2786" y="841"/>
                  </a:cubicBezTo>
                  <a:cubicBezTo>
                    <a:pt x="2797" y="847"/>
                    <a:pt x="2806" y="865"/>
                    <a:pt x="2807" y="878"/>
                  </a:cubicBezTo>
                  <a:cubicBezTo>
                    <a:pt x="2810" y="909"/>
                    <a:pt x="2808" y="940"/>
                    <a:pt x="2808" y="973"/>
                  </a:cubicBezTo>
                  <a:cubicBezTo>
                    <a:pt x="2828" y="974"/>
                    <a:pt x="2842" y="975"/>
                    <a:pt x="2859" y="977"/>
                  </a:cubicBezTo>
                  <a:cubicBezTo>
                    <a:pt x="2859" y="998"/>
                    <a:pt x="2859" y="1018"/>
                    <a:pt x="2859" y="1044"/>
                  </a:cubicBezTo>
                  <a:cubicBezTo>
                    <a:pt x="2846" y="1045"/>
                    <a:pt x="2833" y="1046"/>
                    <a:pt x="2819" y="1046"/>
                  </a:cubicBezTo>
                  <a:cubicBezTo>
                    <a:pt x="2458" y="1047"/>
                    <a:pt x="2096" y="1047"/>
                    <a:pt x="1735" y="1048"/>
                  </a:cubicBezTo>
                  <a:cubicBezTo>
                    <a:pt x="1686" y="1049"/>
                    <a:pt x="1655" y="1021"/>
                    <a:pt x="1633" y="984"/>
                  </a:cubicBezTo>
                  <a:cubicBezTo>
                    <a:pt x="1606" y="940"/>
                    <a:pt x="1586" y="893"/>
                    <a:pt x="1561" y="848"/>
                  </a:cubicBezTo>
                  <a:cubicBezTo>
                    <a:pt x="1557" y="841"/>
                    <a:pt x="1543" y="836"/>
                    <a:pt x="1533" y="834"/>
                  </a:cubicBezTo>
                  <a:cubicBezTo>
                    <a:pt x="1454" y="820"/>
                    <a:pt x="1375" y="808"/>
                    <a:pt x="1297" y="792"/>
                  </a:cubicBezTo>
                  <a:cubicBezTo>
                    <a:pt x="1267" y="785"/>
                    <a:pt x="1238" y="770"/>
                    <a:pt x="1211" y="756"/>
                  </a:cubicBezTo>
                  <a:cubicBezTo>
                    <a:pt x="1146" y="722"/>
                    <a:pt x="1083" y="687"/>
                    <a:pt x="1018" y="652"/>
                  </a:cubicBezTo>
                  <a:cubicBezTo>
                    <a:pt x="1009" y="647"/>
                    <a:pt x="998" y="646"/>
                    <a:pt x="988" y="643"/>
                  </a:cubicBezTo>
                  <a:cubicBezTo>
                    <a:pt x="983" y="608"/>
                    <a:pt x="978" y="574"/>
                    <a:pt x="973" y="537"/>
                  </a:cubicBezTo>
                  <a:cubicBezTo>
                    <a:pt x="959" y="538"/>
                    <a:pt x="947" y="539"/>
                    <a:pt x="932" y="540"/>
                  </a:cubicBezTo>
                  <a:cubicBezTo>
                    <a:pt x="937" y="581"/>
                    <a:pt x="939" y="618"/>
                    <a:pt x="946" y="654"/>
                  </a:cubicBezTo>
                  <a:cubicBezTo>
                    <a:pt x="952" y="679"/>
                    <a:pt x="944" y="694"/>
                    <a:pt x="925" y="709"/>
                  </a:cubicBezTo>
                  <a:cubicBezTo>
                    <a:pt x="901" y="728"/>
                    <a:pt x="877" y="749"/>
                    <a:pt x="852" y="771"/>
                  </a:cubicBezTo>
                  <a:cubicBezTo>
                    <a:pt x="836" y="746"/>
                    <a:pt x="821" y="724"/>
                    <a:pt x="804" y="698"/>
                  </a:cubicBezTo>
                  <a:cubicBezTo>
                    <a:pt x="794" y="705"/>
                    <a:pt x="785" y="712"/>
                    <a:pt x="774" y="719"/>
                  </a:cubicBezTo>
                  <a:cubicBezTo>
                    <a:pt x="785" y="746"/>
                    <a:pt x="796" y="772"/>
                    <a:pt x="808" y="798"/>
                  </a:cubicBezTo>
                  <a:cubicBezTo>
                    <a:pt x="773" y="844"/>
                    <a:pt x="764" y="845"/>
                    <a:pt x="721" y="810"/>
                  </a:cubicBezTo>
                  <a:cubicBezTo>
                    <a:pt x="704" y="796"/>
                    <a:pt x="687" y="783"/>
                    <a:pt x="669" y="772"/>
                  </a:cubicBezTo>
                  <a:cubicBezTo>
                    <a:pt x="643" y="756"/>
                    <a:pt x="643" y="757"/>
                    <a:pt x="619" y="792"/>
                  </a:cubicBezTo>
                  <a:cubicBezTo>
                    <a:pt x="651" y="815"/>
                    <a:pt x="683" y="837"/>
                    <a:pt x="715" y="859"/>
                  </a:cubicBezTo>
                  <a:cubicBezTo>
                    <a:pt x="714" y="864"/>
                    <a:pt x="713" y="868"/>
                    <a:pt x="712" y="869"/>
                  </a:cubicBezTo>
                  <a:cubicBezTo>
                    <a:pt x="640" y="897"/>
                    <a:pt x="604" y="951"/>
                    <a:pt x="591" y="1025"/>
                  </a:cubicBezTo>
                  <a:cubicBezTo>
                    <a:pt x="590" y="1035"/>
                    <a:pt x="571" y="1042"/>
                    <a:pt x="560" y="1050"/>
                  </a:cubicBezTo>
                  <a:cubicBezTo>
                    <a:pt x="559" y="1051"/>
                    <a:pt x="557" y="1050"/>
                    <a:pt x="556" y="1050"/>
                  </a:cubicBezTo>
                  <a:cubicBezTo>
                    <a:pt x="478" y="1074"/>
                    <a:pt x="440" y="1013"/>
                    <a:pt x="391" y="975"/>
                  </a:cubicBezTo>
                  <a:cubicBezTo>
                    <a:pt x="319" y="918"/>
                    <a:pt x="249" y="860"/>
                    <a:pt x="175" y="808"/>
                  </a:cubicBezTo>
                  <a:cubicBezTo>
                    <a:pt x="154" y="793"/>
                    <a:pt x="121" y="787"/>
                    <a:pt x="95" y="790"/>
                  </a:cubicBezTo>
                  <a:cubicBezTo>
                    <a:pt x="49" y="794"/>
                    <a:pt x="34" y="774"/>
                    <a:pt x="28" y="733"/>
                  </a:cubicBezTo>
                  <a:cubicBezTo>
                    <a:pt x="24" y="709"/>
                    <a:pt x="12" y="687"/>
                    <a:pt x="0" y="651"/>
                  </a:cubicBezTo>
                  <a:cubicBezTo>
                    <a:pt x="41" y="586"/>
                    <a:pt x="89" y="506"/>
                    <a:pt x="142" y="428"/>
                  </a:cubicBezTo>
                  <a:cubicBezTo>
                    <a:pt x="160" y="402"/>
                    <a:pt x="185" y="376"/>
                    <a:pt x="212" y="360"/>
                  </a:cubicBezTo>
                  <a:cubicBezTo>
                    <a:pt x="260" y="332"/>
                    <a:pt x="269" y="296"/>
                    <a:pt x="253" y="248"/>
                  </a:cubicBezTo>
                  <a:cubicBezTo>
                    <a:pt x="249" y="236"/>
                    <a:pt x="245" y="223"/>
                    <a:pt x="245" y="211"/>
                  </a:cubicBezTo>
                  <a:cubicBezTo>
                    <a:pt x="245" y="203"/>
                    <a:pt x="252" y="195"/>
                    <a:pt x="255" y="187"/>
                  </a:cubicBezTo>
                  <a:cubicBezTo>
                    <a:pt x="262" y="193"/>
                    <a:pt x="272" y="197"/>
                    <a:pt x="275" y="204"/>
                  </a:cubicBezTo>
                  <a:cubicBezTo>
                    <a:pt x="284" y="230"/>
                    <a:pt x="291" y="256"/>
                    <a:pt x="299" y="286"/>
                  </a:cubicBezTo>
                  <a:cubicBezTo>
                    <a:pt x="352" y="240"/>
                    <a:pt x="403" y="198"/>
                    <a:pt x="451" y="153"/>
                  </a:cubicBezTo>
                  <a:cubicBezTo>
                    <a:pt x="484" y="121"/>
                    <a:pt x="516" y="113"/>
                    <a:pt x="559" y="130"/>
                  </a:cubicBezTo>
                  <a:cubicBezTo>
                    <a:pt x="615" y="154"/>
                    <a:pt x="672" y="177"/>
                    <a:pt x="730" y="197"/>
                  </a:cubicBezTo>
                  <a:cubicBezTo>
                    <a:pt x="760" y="207"/>
                    <a:pt x="793" y="210"/>
                    <a:pt x="830" y="217"/>
                  </a:cubicBezTo>
                  <a:cubicBezTo>
                    <a:pt x="810" y="158"/>
                    <a:pt x="793" y="109"/>
                    <a:pt x="776" y="58"/>
                  </a:cubicBezTo>
                  <a:cubicBezTo>
                    <a:pt x="788" y="50"/>
                    <a:pt x="799" y="44"/>
                    <a:pt x="810" y="37"/>
                  </a:cubicBezTo>
                  <a:cubicBezTo>
                    <a:pt x="814" y="42"/>
                    <a:pt x="818" y="44"/>
                    <a:pt x="819" y="48"/>
                  </a:cubicBezTo>
                  <a:cubicBezTo>
                    <a:pt x="833" y="85"/>
                    <a:pt x="847" y="123"/>
                    <a:pt x="860" y="161"/>
                  </a:cubicBezTo>
                  <a:cubicBezTo>
                    <a:pt x="879" y="214"/>
                    <a:pt x="882" y="216"/>
                    <a:pt x="943" y="206"/>
                  </a:cubicBezTo>
                  <a:cubicBezTo>
                    <a:pt x="921" y="143"/>
                    <a:pt x="899" y="81"/>
                    <a:pt x="877" y="18"/>
                  </a:cubicBezTo>
                  <a:cubicBezTo>
                    <a:pt x="906" y="0"/>
                    <a:pt x="922" y="6"/>
                    <a:pt x="932" y="37"/>
                  </a:cubicBezTo>
                  <a:cubicBezTo>
                    <a:pt x="946" y="81"/>
                    <a:pt x="963" y="123"/>
                    <a:pt x="978" y="166"/>
                  </a:cubicBezTo>
                  <a:cubicBezTo>
                    <a:pt x="993" y="210"/>
                    <a:pt x="1042" y="229"/>
                    <a:pt x="1079" y="203"/>
                  </a:cubicBezTo>
                  <a:cubicBezTo>
                    <a:pt x="1089" y="196"/>
                    <a:pt x="1095" y="176"/>
                    <a:pt x="1094" y="163"/>
                  </a:cubicBezTo>
                  <a:cubicBezTo>
                    <a:pt x="1092" y="112"/>
                    <a:pt x="1086" y="60"/>
                    <a:pt x="1081" y="6"/>
                  </a:cubicBezTo>
                  <a:cubicBezTo>
                    <a:pt x="1095" y="4"/>
                    <a:pt x="1107" y="3"/>
                    <a:pt x="1123" y="1"/>
                  </a:cubicBezTo>
                  <a:cubicBezTo>
                    <a:pt x="1132" y="59"/>
                    <a:pt x="1140" y="115"/>
                    <a:pt x="1149" y="173"/>
                  </a:cubicBezTo>
                  <a:cubicBezTo>
                    <a:pt x="1186" y="157"/>
                    <a:pt x="1220" y="142"/>
                    <a:pt x="1254" y="126"/>
                  </a:cubicBezTo>
                  <a:cubicBezTo>
                    <a:pt x="1284" y="175"/>
                    <a:pt x="1311" y="221"/>
                    <a:pt x="1339" y="267"/>
                  </a:cubicBezTo>
                  <a:cubicBezTo>
                    <a:pt x="1421" y="244"/>
                    <a:pt x="1423" y="245"/>
                    <a:pt x="1459" y="356"/>
                  </a:cubicBezTo>
                  <a:cubicBezTo>
                    <a:pt x="1445" y="367"/>
                    <a:pt x="1430" y="377"/>
                    <a:pt x="1409" y="393"/>
                  </a:cubicBezTo>
                  <a:cubicBezTo>
                    <a:pt x="1455" y="461"/>
                    <a:pt x="1506" y="526"/>
                    <a:pt x="1546" y="597"/>
                  </a:cubicBezTo>
                  <a:cubicBezTo>
                    <a:pt x="1596" y="687"/>
                    <a:pt x="1677" y="712"/>
                    <a:pt x="1769" y="723"/>
                  </a:cubicBezTo>
                  <a:cubicBezTo>
                    <a:pt x="1808" y="728"/>
                    <a:pt x="1842" y="737"/>
                    <a:pt x="1867" y="774"/>
                  </a:cubicBezTo>
                  <a:cubicBezTo>
                    <a:pt x="1906" y="828"/>
                    <a:pt x="1951" y="878"/>
                    <a:pt x="1995" y="930"/>
                  </a:cubicBezTo>
                  <a:cubicBezTo>
                    <a:pt x="2011" y="948"/>
                    <a:pt x="2029" y="964"/>
                    <a:pt x="2046" y="981"/>
                  </a:cubicBezTo>
                  <a:cubicBezTo>
                    <a:pt x="2050" y="977"/>
                    <a:pt x="2054" y="974"/>
                    <a:pt x="2058" y="970"/>
                  </a:cubicBezTo>
                  <a:cubicBezTo>
                    <a:pt x="2023" y="925"/>
                    <a:pt x="1989" y="880"/>
                    <a:pt x="1954" y="835"/>
                  </a:cubicBezTo>
                  <a:cubicBezTo>
                    <a:pt x="1937" y="814"/>
                    <a:pt x="1917" y="796"/>
                    <a:pt x="1902" y="774"/>
                  </a:cubicBezTo>
                  <a:cubicBezTo>
                    <a:pt x="1855" y="704"/>
                    <a:pt x="1776" y="704"/>
                    <a:pt x="1707" y="684"/>
                  </a:cubicBezTo>
                  <a:cubicBezTo>
                    <a:pt x="1626" y="661"/>
                    <a:pt x="1625" y="664"/>
                    <a:pt x="1588" y="603"/>
                  </a:cubicBezTo>
                  <a:cubicBezTo>
                    <a:pt x="1630" y="512"/>
                    <a:pt x="1668" y="428"/>
                    <a:pt x="1708" y="340"/>
                  </a:cubicBezTo>
                  <a:cubicBezTo>
                    <a:pt x="1740" y="372"/>
                    <a:pt x="1812" y="348"/>
                    <a:pt x="1821" y="419"/>
                  </a:cubicBezTo>
                  <a:cubicBezTo>
                    <a:pt x="1852" y="419"/>
                    <a:pt x="1888" y="422"/>
                    <a:pt x="1924" y="419"/>
                  </a:cubicBezTo>
                  <a:cubicBezTo>
                    <a:pt x="1951" y="416"/>
                    <a:pt x="1963" y="427"/>
                    <a:pt x="1979" y="448"/>
                  </a:cubicBezTo>
                  <a:cubicBezTo>
                    <a:pt x="2027" y="512"/>
                    <a:pt x="2078" y="574"/>
                    <a:pt x="2130" y="634"/>
                  </a:cubicBezTo>
                  <a:cubicBezTo>
                    <a:pt x="2142" y="648"/>
                    <a:pt x="2165" y="653"/>
                    <a:pt x="2183" y="660"/>
                  </a:cubicBezTo>
                  <a:cubicBezTo>
                    <a:pt x="2236" y="682"/>
                    <a:pt x="2289" y="703"/>
                    <a:pt x="2341" y="726"/>
                  </a:cubicBezTo>
                  <a:cubicBezTo>
                    <a:pt x="2350" y="730"/>
                    <a:pt x="2356" y="746"/>
                    <a:pt x="2357" y="757"/>
                  </a:cubicBezTo>
                  <a:cubicBezTo>
                    <a:pt x="2365" y="821"/>
                    <a:pt x="2372" y="885"/>
                    <a:pt x="2379" y="949"/>
                  </a:cubicBezTo>
                  <a:cubicBezTo>
                    <a:pt x="2380" y="958"/>
                    <a:pt x="2383" y="966"/>
                    <a:pt x="2389" y="987"/>
                  </a:cubicBezTo>
                  <a:cubicBezTo>
                    <a:pt x="2396" y="969"/>
                    <a:pt x="2401" y="962"/>
                    <a:pt x="2401" y="956"/>
                  </a:cubicBezTo>
                  <a:cubicBezTo>
                    <a:pt x="2396" y="889"/>
                    <a:pt x="2391" y="822"/>
                    <a:pt x="2387" y="755"/>
                  </a:cubicBezTo>
                  <a:cubicBezTo>
                    <a:pt x="2386" y="730"/>
                    <a:pt x="2378" y="716"/>
                    <a:pt x="2354" y="706"/>
                  </a:cubicBezTo>
                  <a:cubicBezTo>
                    <a:pt x="2303" y="687"/>
                    <a:pt x="2255" y="662"/>
                    <a:pt x="2204" y="644"/>
                  </a:cubicBezTo>
                  <a:cubicBezTo>
                    <a:pt x="2125" y="617"/>
                    <a:pt x="2095" y="545"/>
                    <a:pt x="2041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53"/>
            <p:cNvSpPr>
              <a:spLocks/>
            </p:cNvSpPr>
            <p:nvPr/>
          </p:nvSpPr>
          <p:spPr bwMode="auto">
            <a:xfrm>
              <a:off x="377830" y="5621430"/>
              <a:ext cx="471493" cy="409582"/>
            </a:xfrm>
            <a:custGeom>
              <a:avLst/>
              <a:gdLst>
                <a:gd name="T0" fmla="*/ 1308 w 1308"/>
                <a:gd name="T1" fmla="*/ 1138 h 1138"/>
                <a:gd name="T2" fmla="*/ 887 w 1308"/>
                <a:gd name="T3" fmla="*/ 1138 h 1138"/>
                <a:gd name="T4" fmla="*/ 783 w 1308"/>
                <a:gd name="T5" fmla="*/ 958 h 1138"/>
                <a:gd name="T6" fmla="*/ 649 w 1308"/>
                <a:gd name="T7" fmla="*/ 921 h 1138"/>
                <a:gd name="T8" fmla="*/ 427 w 1308"/>
                <a:gd name="T9" fmla="*/ 1138 h 1138"/>
                <a:gd name="T10" fmla="*/ 0 w 1308"/>
                <a:gd name="T11" fmla="*/ 1138 h 1138"/>
                <a:gd name="T12" fmla="*/ 0 w 1308"/>
                <a:gd name="T13" fmla="*/ 85 h 1138"/>
                <a:gd name="T14" fmla="*/ 259 w 1308"/>
                <a:gd name="T15" fmla="*/ 85 h 1138"/>
                <a:gd name="T16" fmla="*/ 263 w 1308"/>
                <a:gd name="T17" fmla="*/ 0 h 1138"/>
                <a:gd name="T18" fmla="*/ 315 w 1308"/>
                <a:gd name="T19" fmla="*/ 0 h 1138"/>
                <a:gd name="T20" fmla="*/ 319 w 1308"/>
                <a:gd name="T21" fmla="*/ 80 h 1138"/>
                <a:gd name="T22" fmla="*/ 381 w 1308"/>
                <a:gd name="T23" fmla="*/ 80 h 1138"/>
                <a:gd name="T24" fmla="*/ 381 w 1308"/>
                <a:gd name="T25" fmla="*/ 0 h 1138"/>
                <a:gd name="T26" fmla="*/ 438 w 1308"/>
                <a:gd name="T27" fmla="*/ 0 h 1138"/>
                <a:gd name="T28" fmla="*/ 438 w 1308"/>
                <a:gd name="T29" fmla="*/ 81 h 1138"/>
                <a:gd name="T30" fmla="*/ 502 w 1308"/>
                <a:gd name="T31" fmla="*/ 81 h 1138"/>
                <a:gd name="T32" fmla="*/ 502 w 1308"/>
                <a:gd name="T33" fmla="*/ 0 h 1138"/>
                <a:gd name="T34" fmla="*/ 561 w 1308"/>
                <a:gd name="T35" fmla="*/ 0 h 1138"/>
                <a:gd name="T36" fmla="*/ 565 w 1308"/>
                <a:gd name="T37" fmla="*/ 83 h 1138"/>
                <a:gd name="T38" fmla="*/ 695 w 1308"/>
                <a:gd name="T39" fmla="*/ 83 h 1138"/>
                <a:gd name="T40" fmla="*/ 983 w 1308"/>
                <a:gd name="T41" fmla="*/ 82 h 1138"/>
                <a:gd name="T42" fmla="*/ 1029 w 1308"/>
                <a:gd name="T43" fmla="*/ 119 h 1138"/>
                <a:gd name="T44" fmla="*/ 1136 w 1308"/>
                <a:gd name="T45" fmla="*/ 512 h 1138"/>
                <a:gd name="T46" fmla="*/ 1213 w 1308"/>
                <a:gd name="T47" fmla="*/ 793 h 1138"/>
                <a:gd name="T48" fmla="*/ 1294 w 1308"/>
                <a:gd name="T49" fmla="*/ 1091 h 1138"/>
                <a:gd name="T50" fmla="*/ 1308 w 1308"/>
                <a:gd name="T51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8" h="1138">
                  <a:moveTo>
                    <a:pt x="1308" y="1138"/>
                  </a:moveTo>
                  <a:cubicBezTo>
                    <a:pt x="1164" y="1138"/>
                    <a:pt x="1026" y="1138"/>
                    <a:pt x="887" y="1138"/>
                  </a:cubicBezTo>
                  <a:cubicBezTo>
                    <a:pt x="871" y="1067"/>
                    <a:pt x="849" y="1001"/>
                    <a:pt x="783" y="958"/>
                  </a:cubicBezTo>
                  <a:cubicBezTo>
                    <a:pt x="742" y="931"/>
                    <a:pt x="698" y="920"/>
                    <a:pt x="649" y="921"/>
                  </a:cubicBezTo>
                  <a:cubicBezTo>
                    <a:pt x="531" y="925"/>
                    <a:pt x="465" y="989"/>
                    <a:pt x="427" y="1138"/>
                  </a:cubicBezTo>
                  <a:cubicBezTo>
                    <a:pt x="287" y="1138"/>
                    <a:pt x="145" y="1138"/>
                    <a:pt x="0" y="1138"/>
                  </a:cubicBezTo>
                  <a:cubicBezTo>
                    <a:pt x="0" y="789"/>
                    <a:pt x="0" y="440"/>
                    <a:pt x="0" y="85"/>
                  </a:cubicBezTo>
                  <a:cubicBezTo>
                    <a:pt x="83" y="85"/>
                    <a:pt x="170" y="85"/>
                    <a:pt x="259" y="85"/>
                  </a:cubicBezTo>
                  <a:cubicBezTo>
                    <a:pt x="261" y="54"/>
                    <a:pt x="262" y="29"/>
                    <a:pt x="263" y="0"/>
                  </a:cubicBezTo>
                  <a:cubicBezTo>
                    <a:pt x="280" y="0"/>
                    <a:pt x="296" y="0"/>
                    <a:pt x="315" y="0"/>
                  </a:cubicBezTo>
                  <a:cubicBezTo>
                    <a:pt x="316" y="26"/>
                    <a:pt x="318" y="51"/>
                    <a:pt x="319" y="80"/>
                  </a:cubicBezTo>
                  <a:cubicBezTo>
                    <a:pt x="339" y="80"/>
                    <a:pt x="358" y="80"/>
                    <a:pt x="381" y="80"/>
                  </a:cubicBezTo>
                  <a:cubicBezTo>
                    <a:pt x="381" y="53"/>
                    <a:pt x="381" y="28"/>
                    <a:pt x="381" y="0"/>
                  </a:cubicBezTo>
                  <a:cubicBezTo>
                    <a:pt x="401" y="0"/>
                    <a:pt x="417" y="0"/>
                    <a:pt x="438" y="0"/>
                  </a:cubicBezTo>
                  <a:cubicBezTo>
                    <a:pt x="438" y="26"/>
                    <a:pt x="438" y="52"/>
                    <a:pt x="438" y="81"/>
                  </a:cubicBezTo>
                  <a:cubicBezTo>
                    <a:pt x="461" y="81"/>
                    <a:pt x="479" y="81"/>
                    <a:pt x="502" y="81"/>
                  </a:cubicBezTo>
                  <a:cubicBezTo>
                    <a:pt x="502" y="56"/>
                    <a:pt x="502" y="29"/>
                    <a:pt x="502" y="0"/>
                  </a:cubicBezTo>
                  <a:cubicBezTo>
                    <a:pt x="524" y="0"/>
                    <a:pt x="540" y="0"/>
                    <a:pt x="561" y="0"/>
                  </a:cubicBezTo>
                  <a:cubicBezTo>
                    <a:pt x="562" y="26"/>
                    <a:pt x="564" y="52"/>
                    <a:pt x="565" y="83"/>
                  </a:cubicBezTo>
                  <a:cubicBezTo>
                    <a:pt x="609" y="83"/>
                    <a:pt x="652" y="83"/>
                    <a:pt x="695" y="83"/>
                  </a:cubicBezTo>
                  <a:cubicBezTo>
                    <a:pt x="791" y="83"/>
                    <a:pt x="887" y="84"/>
                    <a:pt x="983" y="82"/>
                  </a:cubicBezTo>
                  <a:cubicBezTo>
                    <a:pt x="1011" y="82"/>
                    <a:pt x="1022" y="91"/>
                    <a:pt x="1029" y="119"/>
                  </a:cubicBezTo>
                  <a:cubicBezTo>
                    <a:pt x="1064" y="250"/>
                    <a:pt x="1100" y="381"/>
                    <a:pt x="1136" y="512"/>
                  </a:cubicBezTo>
                  <a:cubicBezTo>
                    <a:pt x="1162" y="606"/>
                    <a:pt x="1187" y="699"/>
                    <a:pt x="1213" y="793"/>
                  </a:cubicBezTo>
                  <a:cubicBezTo>
                    <a:pt x="1240" y="892"/>
                    <a:pt x="1267" y="992"/>
                    <a:pt x="1294" y="1091"/>
                  </a:cubicBezTo>
                  <a:cubicBezTo>
                    <a:pt x="1298" y="1104"/>
                    <a:pt x="1302" y="1118"/>
                    <a:pt x="1308" y="1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54"/>
            <p:cNvSpPr>
              <a:spLocks noEditPoints="1"/>
            </p:cNvSpPr>
            <p:nvPr/>
          </p:nvSpPr>
          <p:spPr bwMode="auto">
            <a:xfrm>
              <a:off x="55564" y="5743670"/>
              <a:ext cx="303216" cy="288930"/>
            </a:xfrm>
            <a:custGeom>
              <a:avLst/>
              <a:gdLst>
                <a:gd name="T0" fmla="*/ 210 w 843"/>
                <a:gd name="T1" fmla="*/ 0 h 799"/>
                <a:gd name="T2" fmla="*/ 843 w 843"/>
                <a:gd name="T3" fmla="*/ 0 h 799"/>
                <a:gd name="T4" fmla="*/ 843 w 843"/>
                <a:gd name="T5" fmla="*/ 797 h 799"/>
                <a:gd name="T6" fmla="*/ 703 w 843"/>
                <a:gd name="T7" fmla="*/ 797 h 799"/>
                <a:gd name="T8" fmla="*/ 575 w 843"/>
                <a:gd name="T9" fmla="*/ 603 h 799"/>
                <a:gd name="T10" fmla="*/ 455 w 843"/>
                <a:gd name="T11" fmla="*/ 582 h 799"/>
                <a:gd name="T12" fmla="*/ 247 w 843"/>
                <a:gd name="T13" fmla="*/ 799 h 799"/>
                <a:gd name="T14" fmla="*/ 110 w 843"/>
                <a:gd name="T15" fmla="*/ 799 h 799"/>
                <a:gd name="T16" fmla="*/ 104 w 843"/>
                <a:gd name="T17" fmla="*/ 747 h 799"/>
                <a:gd name="T18" fmla="*/ 2 w 843"/>
                <a:gd name="T19" fmla="*/ 747 h 799"/>
                <a:gd name="T20" fmla="*/ 0 w 843"/>
                <a:gd name="T21" fmla="*/ 700 h 799"/>
                <a:gd name="T22" fmla="*/ 48 w 843"/>
                <a:gd name="T23" fmla="*/ 695 h 799"/>
                <a:gd name="T24" fmla="*/ 48 w 843"/>
                <a:gd name="T25" fmla="*/ 480 h 799"/>
                <a:gd name="T26" fmla="*/ 107 w 843"/>
                <a:gd name="T27" fmla="*/ 473 h 799"/>
                <a:gd name="T28" fmla="*/ 210 w 843"/>
                <a:gd name="T29" fmla="*/ 0 h 799"/>
                <a:gd name="T30" fmla="*/ 150 w 843"/>
                <a:gd name="T31" fmla="*/ 333 h 799"/>
                <a:gd name="T32" fmla="*/ 150 w 843"/>
                <a:gd name="T33" fmla="*/ 333 h 799"/>
                <a:gd name="T34" fmla="*/ 484 w 843"/>
                <a:gd name="T35" fmla="*/ 333 h 799"/>
                <a:gd name="T36" fmla="*/ 484 w 843"/>
                <a:gd name="T37" fmla="*/ 89 h 799"/>
                <a:gd name="T38" fmla="*/ 228 w 843"/>
                <a:gd name="T39" fmla="*/ 89 h 799"/>
                <a:gd name="T40" fmla="*/ 150 w 843"/>
                <a:gd name="T41" fmla="*/ 333 h 799"/>
                <a:gd name="T42" fmla="*/ 573 w 843"/>
                <a:gd name="T43" fmla="*/ 88 h 799"/>
                <a:gd name="T44" fmla="*/ 573 w 843"/>
                <a:gd name="T45" fmla="*/ 88 h 799"/>
                <a:gd name="T46" fmla="*/ 573 w 843"/>
                <a:gd name="T47" fmla="*/ 332 h 799"/>
                <a:gd name="T48" fmla="*/ 686 w 843"/>
                <a:gd name="T49" fmla="*/ 332 h 799"/>
                <a:gd name="T50" fmla="*/ 686 w 843"/>
                <a:gd name="T51" fmla="*/ 88 h 799"/>
                <a:gd name="T52" fmla="*/ 573 w 843"/>
                <a:gd name="T53" fmla="*/ 8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43" h="799">
                  <a:moveTo>
                    <a:pt x="210" y="0"/>
                  </a:moveTo>
                  <a:cubicBezTo>
                    <a:pt x="424" y="0"/>
                    <a:pt x="631" y="0"/>
                    <a:pt x="843" y="0"/>
                  </a:cubicBezTo>
                  <a:cubicBezTo>
                    <a:pt x="843" y="266"/>
                    <a:pt x="843" y="530"/>
                    <a:pt x="843" y="797"/>
                  </a:cubicBezTo>
                  <a:cubicBezTo>
                    <a:pt x="798" y="797"/>
                    <a:pt x="754" y="797"/>
                    <a:pt x="703" y="797"/>
                  </a:cubicBezTo>
                  <a:cubicBezTo>
                    <a:pt x="702" y="707"/>
                    <a:pt x="654" y="641"/>
                    <a:pt x="575" y="603"/>
                  </a:cubicBezTo>
                  <a:cubicBezTo>
                    <a:pt x="540" y="586"/>
                    <a:pt x="495" y="580"/>
                    <a:pt x="455" y="582"/>
                  </a:cubicBezTo>
                  <a:cubicBezTo>
                    <a:pt x="347" y="587"/>
                    <a:pt x="282" y="657"/>
                    <a:pt x="247" y="799"/>
                  </a:cubicBezTo>
                  <a:cubicBezTo>
                    <a:pt x="202" y="799"/>
                    <a:pt x="157" y="799"/>
                    <a:pt x="110" y="799"/>
                  </a:cubicBezTo>
                  <a:cubicBezTo>
                    <a:pt x="108" y="782"/>
                    <a:pt x="106" y="767"/>
                    <a:pt x="104" y="747"/>
                  </a:cubicBezTo>
                  <a:cubicBezTo>
                    <a:pt x="70" y="747"/>
                    <a:pt x="38" y="747"/>
                    <a:pt x="2" y="747"/>
                  </a:cubicBezTo>
                  <a:cubicBezTo>
                    <a:pt x="1" y="729"/>
                    <a:pt x="0" y="716"/>
                    <a:pt x="0" y="700"/>
                  </a:cubicBezTo>
                  <a:cubicBezTo>
                    <a:pt x="17" y="698"/>
                    <a:pt x="30" y="697"/>
                    <a:pt x="48" y="695"/>
                  </a:cubicBezTo>
                  <a:cubicBezTo>
                    <a:pt x="48" y="623"/>
                    <a:pt x="48" y="552"/>
                    <a:pt x="48" y="480"/>
                  </a:cubicBezTo>
                  <a:cubicBezTo>
                    <a:pt x="69" y="478"/>
                    <a:pt x="86" y="476"/>
                    <a:pt x="107" y="473"/>
                  </a:cubicBezTo>
                  <a:cubicBezTo>
                    <a:pt x="84" y="301"/>
                    <a:pt x="173" y="158"/>
                    <a:pt x="210" y="0"/>
                  </a:cubicBezTo>
                  <a:close/>
                  <a:moveTo>
                    <a:pt x="150" y="333"/>
                  </a:moveTo>
                  <a:lnTo>
                    <a:pt x="150" y="333"/>
                  </a:lnTo>
                  <a:cubicBezTo>
                    <a:pt x="266" y="333"/>
                    <a:pt x="374" y="333"/>
                    <a:pt x="484" y="333"/>
                  </a:cubicBezTo>
                  <a:cubicBezTo>
                    <a:pt x="484" y="250"/>
                    <a:pt x="484" y="169"/>
                    <a:pt x="484" y="89"/>
                  </a:cubicBezTo>
                  <a:cubicBezTo>
                    <a:pt x="395" y="89"/>
                    <a:pt x="310" y="89"/>
                    <a:pt x="228" y="89"/>
                  </a:cubicBezTo>
                  <a:cubicBezTo>
                    <a:pt x="202" y="171"/>
                    <a:pt x="177" y="250"/>
                    <a:pt x="150" y="333"/>
                  </a:cubicBezTo>
                  <a:close/>
                  <a:moveTo>
                    <a:pt x="573" y="88"/>
                  </a:moveTo>
                  <a:lnTo>
                    <a:pt x="573" y="88"/>
                  </a:lnTo>
                  <a:cubicBezTo>
                    <a:pt x="573" y="171"/>
                    <a:pt x="573" y="252"/>
                    <a:pt x="573" y="332"/>
                  </a:cubicBezTo>
                  <a:cubicBezTo>
                    <a:pt x="613" y="332"/>
                    <a:pt x="650" y="332"/>
                    <a:pt x="686" y="332"/>
                  </a:cubicBezTo>
                  <a:cubicBezTo>
                    <a:pt x="686" y="249"/>
                    <a:pt x="686" y="169"/>
                    <a:pt x="686" y="88"/>
                  </a:cubicBezTo>
                  <a:cubicBezTo>
                    <a:pt x="647" y="88"/>
                    <a:pt x="611" y="88"/>
                    <a:pt x="573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55"/>
            <p:cNvSpPr>
              <a:spLocks/>
            </p:cNvSpPr>
            <p:nvPr/>
          </p:nvSpPr>
          <p:spPr bwMode="auto">
            <a:xfrm>
              <a:off x="977912" y="5618255"/>
              <a:ext cx="414342" cy="158753"/>
            </a:xfrm>
            <a:custGeom>
              <a:avLst/>
              <a:gdLst>
                <a:gd name="T0" fmla="*/ 1141 w 1148"/>
                <a:gd name="T1" fmla="*/ 439 h 439"/>
                <a:gd name="T2" fmla="*/ 0 w 1148"/>
                <a:gd name="T3" fmla="*/ 439 h 439"/>
                <a:gd name="T4" fmla="*/ 39 w 1148"/>
                <a:gd name="T5" fmla="*/ 284 h 439"/>
                <a:gd name="T6" fmla="*/ 111 w 1148"/>
                <a:gd name="T7" fmla="*/ 221 h 439"/>
                <a:gd name="T8" fmla="*/ 326 w 1148"/>
                <a:gd name="T9" fmla="*/ 63 h 439"/>
                <a:gd name="T10" fmla="*/ 394 w 1148"/>
                <a:gd name="T11" fmla="*/ 5 h 439"/>
                <a:gd name="T12" fmla="*/ 430 w 1148"/>
                <a:gd name="T13" fmla="*/ 5 h 439"/>
                <a:gd name="T14" fmla="*/ 670 w 1148"/>
                <a:gd name="T15" fmla="*/ 135 h 439"/>
                <a:gd name="T16" fmla="*/ 801 w 1148"/>
                <a:gd name="T17" fmla="*/ 159 h 439"/>
                <a:gd name="T18" fmla="*/ 902 w 1148"/>
                <a:gd name="T19" fmla="*/ 174 h 439"/>
                <a:gd name="T20" fmla="*/ 966 w 1148"/>
                <a:gd name="T21" fmla="*/ 223 h 439"/>
                <a:gd name="T22" fmla="*/ 1123 w 1148"/>
                <a:gd name="T23" fmla="*/ 413 h 439"/>
                <a:gd name="T24" fmla="*/ 1148 w 1148"/>
                <a:gd name="T25" fmla="*/ 427 h 439"/>
                <a:gd name="T26" fmla="*/ 1141 w 1148"/>
                <a:gd name="T27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8" h="439">
                  <a:moveTo>
                    <a:pt x="1141" y="439"/>
                  </a:moveTo>
                  <a:cubicBezTo>
                    <a:pt x="762" y="439"/>
                    <a:pt x="383" y="439"/>
                    <a:pt x="0" y="439"/>
                  </a:cubicBezTo>
                  <a:cubicBezTo>
                    <a:pt x="13" y="385"/>
                    <a:pt x="18" y="331"/>
                    <a:pt x="39" y="284"/>
                  </a:cubicBezTo>
                  <a:cubicBezTo>
                    <a:pt x="50" y="258"/>
                    <a:pt x="84" y="238"/>
                    <a:pt x="111" y="221"/>
                  </a:cubicBezTo>
                  <a:cubicBezTo>
                    <a:pt x="187" y="175"/>
                    <a:pt x="263" y="128"/>
                    <a:pt x="326" y="63"/>
                  </a:cubicBezTo>
                  <a:cubicBezTo>
                    <a:pt x="346" y="41"/>
                    <a:pt x="369" y="22"/>
                    <a:pt x="394" y="5"/>
                  </a:cubicBezTo>
                  <a:cubicBezTo>
                    <a:pt x="402" y="0"/>
                    <a:pt x="420" y="0"/>
                    <a:pt x="430" y="5"/>
                  </a:cubicBezTo>
                  <a:cubicBezTo>
                    <a:pt x="510" y="48"/>
                    <a:pt x="588" y="96"/>
                    <a:pt x="670" y="135"/>
                  </a:cubicBezTo>
                  <a:cubicBezTo>
                    <a:pt x="709" y="152"/>
                    <a:pt x="757" y="151"/>
                    <a:pt x="801" y="159"/>
                  </a:cubicBezTo>
                  <a:cubicBezTo>
                    <a:pt x="834" y="164"/>
                    <a:pt x="868" y="172"/>
                    <a:pt x="902" y="174"/>
                  </a:cubicBezTo>
                  <a:cubicBezTo>
                    <a:pt x="936" y="177"/>
                    <a:pt x="953" y="196"/>
                    <a:pt x="966" y="223"/>
                  </a:cubicBezTo>
                  <a:cubicBezTo>
                    <a:pt x="1000" y="301"/>
                    <a:pt x="1041" y="374"/>
                    <a:pt x="1123" y="413"/>
                  </a:cubicBezTo>
                  <a:cubicBezTo>
                    <a:pt x="1131" y="417"/>
                    <a:pt x="1140" y="422"/>
                    <a:pt x="1148" y="427"/>
                  </a:cubicBezTo>
                  <a:cubicBezTo>
                    <a:pt x="1146" y="431"/>
                    <a:pt x="1143" y="435"/>
                    <a:pt x="1141" y="4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156"/>
            <p:cNvSpPr>
              <a:spLocks/>
            </p:cNvSpPr>
            <p:nvPr/>
          </p:nvSpPr>
          <p:spPr bwMode="auto">
            <a:xfrm>
              <a:off x="771535" y="5691281"/>
              <a:ext cx="193677" cy="357193"/>
            </a:xfrm>
            <a:custGeom>
              <a:avLst/>
              <a:gdLst>
                <a:gd name="T0" fmla="*/ 487 w 541"/>
                <a:gd name="T1" fmla="*/ 974 h 995"/>
                <a:gd name="T2" fmla="*/ 420 w 541"/>
                <a:gd name="T3" fmla="*/ 995 h 995"/>
                <a:gd name="T4" fmla="*/ 367 w 541"/>
                <a:gd name="T5" fmla="*/ 844 h 995"/>
                <a:gd name="T6" fmla="*/ 255 w 541"/>
                <a:gd name="T7" fmla="*/ 930 h 995"/>
                <a:gd name="T8" fmla="*/ 0 w 541"/>
                <a:gd name="T9" fmla="*/ 8 h 995"/>
                <a:gd name="T10" fmla="*/ 161 w 541"/>
                <a:gd name="T11" fmla="*/ 44 h 995"/>
                <a:gd name="T12" fmla="*/ 295 w 541"/>
                <a:gd name="T13" fmla="*/ 148 h 995"/>
                <a:gd name="T14" fmla="*/ 416 w 541"/>
                <a:gd name="T15" fmla="*/ 372 h 995"/>
                <a:gd name="T16" fmla="*/ 522 w 541"/>
                <a:gd name="T17" fmla="*/ 670 h 995"/>
                <a:gd name="T18" fmla="*/ 503 w 541"/>
                <a:gd name="T19" fmla="*/ 738 h 995"/>
                <a:gd name="T20" fmla="*/ 434 w 541"/>
                <a:gd name="T21" fmla="*/ 796 h 995"/>
                <a:gd name="T22" fmla="*/ 487 w 541"/>
                <a:gd name="T23" fmla="*/ 974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1" h="995">
                  <a:moveTo>
                    <a:pt x="487" y="974"/>
                  </a:moveTo>
                  <a:cubicBezTo>
                    <a:pt x="459" y="983"/>
                    <a:pt x="441" y="989"/>
                    <a:pt x="420" y="995"/>
                  </a:cubicBezTo>
                  <a:cubicBezTo>
                    <a:pt x="402" y="944"/>
                    <a:pt x="385" y="896"/>
                    <a:pt x="367" y="844"/>
                  </a:cubicBezTo>
                  <a:cubicBezTo>
                    <a:pt x="330" y="872"/>
                    <a:pt x="295" y="899"/>
                    <a:pt x="255" y="930"/>
                  </a:cubicBezTo>
                  <a:cubicBezTo>
                    <a:pt x="169" y="620"/>
                    <a:pt x="85" y="315"/>
                    <a:pt x="0" y="8"/>
                  </a:cubicBezTo>
                  <a:cubicBezTo>
                    <a:pt x="62" y="0"/>
                    <a:pt x="114" y="1"/>
                    <a:pt x="161" y="44"/>
                  </a:cubicBezTo>
                  <a:cubicBezTo>
                    <a:pt x="202" y="83"/>
                    <a:pt x="249" y="116"/>
                    <a:pt x="295" y="148"/>
                  </a:cubicBezTo>
                  <a:cubicBezTo>
                    <a:pt x="375" y="202"/>
                    <a:pt x="385" y="293"/>
                    <a:pt x="416" y="372"/>
                  </a:cubicBezTo>
                  <a:cubicBezTo>
                    <a:pt x="453" y="471"/>
                    <a:pt x="485" y="571"/>
                    <a:pt x="522" y="670"/>
                  </a:cubicBezTo>
                  <a:cubicBezTo>
                    <a:pt x="533" y="701"/>
                    <a:pt x="541" y="720"/>
                    <a:pt x="503" y="738"/>
                  </a:cubicBezTo>
                  <a:cubicBezTo>
                    <a:pt x="477" y="750"/>
                    <a:pt x="457" y="776"/>
                    <a:pt x="434" y="796"/>
                  </a:cubicBezTo>
                  <a:cubicBezTo>
                    <a:pt x="451" y="853"/>
                    <a:pt x="469" y="912"/>
                    <a:pt x="487" y="9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157"/>
            <p:cNvSpPr>
              <a:spLocks/>
            </p:cNvSpPr>
            <p:nvPr/>
          </p:nvSpPr>
          <p:spPr bwMode="auto">
            <a:xfrm>
              <a:off x="644533" y="5472203"/>
              <a:ext cx="173040" cy="144465"/>
            </a:xfrm>
            <a:custGeom>
              <a:avLst/>
              <a:gdLst>
                <a:gd name="T0" fmla="*/ 0 w 479"/>
                <a:gd name="T1" fmla="*/ 400 h 400"/>
                <a:gd name="T2" fmla="*/ 113 w 479"/>
                <a:gd name="T3" fmla="*/ 216 h 400"/>
                <a:gd name="T4" fmla="*/ 168 w 479"/>
                <a:gd name="T5" fmla="*/ 83 h 400"/>
                <a:gd name="T6" fmla="*/ 224 w 479"/>
                <a:gd name="T7" fmla="*/ 138 h 400"/>
                <a:gd name="T8" fmla="*/ 268 w 479"/>
                <a:gd name="T9" fmla="*/ 104 h 400"/>
                <a:gd name="T10" fmla="*/ 246 w 479"/>
                <a:gd name="T11" fmla="*/ 18 h 400"/>
                <a:gd name="T12" fmla="*/ 297 w 479"/>
                <a:gd name="T13" fmla="*/ 65 h 400"/>
                <a:gd name="T14" fmla="*/ 479 w 479"/>
                <a:gd name="T15" fmla="*/ 98 h 400"/>
                <a:gd name="T16" fmla="*/ 385 w 479"/>
                <a:gd name="T17" fmla="*/ 247 h 400"/>
                <a:gd name="T18" fmla="*/ 300 w 479"/>
                <a:gd name="T19" fmla="*/ 375 h 400"/>
                <a:gd name="T20" fmla="*/ 270 w 479"/>
                <a:gd name="T21" fmla="*/ 399 h 400"/>
                <a:gd name="T22" fmla="*/ 0 w 479"/>
                <a:gd name="T2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9" h="400">
                  <a:moveTo>
                    <a:pt x="0" y="400"/>
                  </a:moveTo>
                  <a:cubicBezTo>
                    <a:pt x="26" y="324"/>
                    <a:pt x="41" y="251"/>
                    <a:pt x="113" y="216"/>
                  </a:cubicBezTo>
                  <a:cubicBezTo>
                    <a:pt x="173" y="187"/>
                    <a:pt x="202" y="148"/>
                    <a:pt x="168" y="83"/>
                  </a:cubicBezTo>
                  <a:cubicBezTo>
                    <a:pt x="202" y="68"/>
                    <a:pt x="202" y="68"/>
                    <a:pt x="224" y="138"/>
                  </a:cubicBezTo>
                  <a:cubicBezTo>
                    <a:pt x="239" y="126"/>
                    <a:pt x="252" y="116"/>
                    <a:pt x="268" y="104"/>
                  </a:cubicBezTo>
                  <a:cubicBezTo>
                    <a:pt x="261" y="75"/>
                    <a:pt x="254" y="46"/>
                    <a:pt x="246" y="18"/>
                  </a:cubicBezTo>
                  <a:cubicBezTo>
                    <a:pt x="281" y="0"/>
                    <a:pt x="281" y="0"/>
                    <a:pt x="297" y="65"/>
                  </a:cubicBezTo>
                  <a:cubicBezTo>
                    <a:pt x="360" y="76"/>
                    <a:pt x="418" y="87"/>
                    <a:pt x="479" y="98"/>
                  </a:cubicBezTo>
                  <a:cubicBezTo>
                    <a:pt x="445" y="151"/>
                    <a:pt x="415" y="199"/>
                    <a:pt x="385" y="247"/>
                  </a:cubicBezTo>
                  <a:cubicBezTo>
                    <a:pt x="357" y="290"/>
                    <a:pt x="329" y="333"/>
                    <a:pt x="300" y="375"/>
                  </a:cubicBezTo>
                  <a:cubicBezTo>
                    <a:pt x="293" y="385"/>
                    <a:pt x="281" y="398"/>
                    <a:pt x="270" y="399"/>
                  </a:cubicBezTo>
                  <a:cubicBezTo>
                    <a:pt x="183" y="400"/>
                    <a:pt x="96" y="400"/>
                    <a:pt x="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58"/>
            <p:cNvSpPr>
              <a:spLocks noEditPoints="1"/>
            </p:cNvSpPr>
            <p:nvPr/>
          </p:nvSpPr>
          <p:spPr bwMode="auto">
            <a:xfrm>
              <a:off x="552457" y="5973861"/>
              <a:ext cx="122239" cy="122240"/>
            </a:xfrm>
            <a:custGeom>
              <a:avLst/>
              <a:gdLst>
                <a:gd name="T0" fmla="*/ 10 w 341"/>
                <a:gd name="T1" fmla="*/ 171 h 339"/>
                <a:gd name="T2" fmla="*/ 169 w 341"/>
                <a:gd name="T3" fmla="*/ 1 h 339"/>
                <a:gd name="T4" fmla="*/ 340 w 341"/>
                <a:gd name="T5" fmla="*/ 166 h 339"/>
                <a:gd name="T6" fmla="*/ 174 w 341"/>
                <a:gd name="T7" fmla="*/ 337 h 339"/>
                <a:gd name="T8" fmla="*/ 10 w 341"/>
                <a:gd name="T9" fmla="*/ 171 h 339"/>
                <a:gd name="T10" fmla="*/ 78 w 341"/>
                <a:gd name="T11" fmla="*/ 166 h 339"/>
                <a:gd name="T12" fmla="*/ 78 w 341"/>
                <a:gd name="T13" fmla="*/ 166 h 339"/>
                <a:gd name="T14" fmla="*/ 174 w 341"/>
                <a:gd name="T15" fmla="*/ 266 h 339"/>
                <a:gd name="T16" fmla="*/ 269 w 341"/>
                <a:gd name="T17" fmla="*/ 170 h 339"/>
                <a:gd name="T18" fmla="*/ 173 w 341"/>
                <a:gd name="T19" fmla="*/ 70 h 339"/>
                <a:gd name="T20" fmla="*/ 78 w 341"/>
                <a:gd name="T21" fmla="*/ 16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339">
                  <a:moveTo>
                    <a:pt x="10" y="171"/>
                  </a:moveTo>
                  <a:cubicBezTo>
                    <a:pt x="0" y="75"/>
                    <a:pt x="88" y="3"/>
                    <a:pt x="169" y="1"/>
                  </a:cubicBezTo>
                  <a:cubicBezTo>
                    <a:pt x="268" y="0"/>
                    <a:pt x="339" y="74"/>
                    <a:pt x="340" y="166"/>
                  </a:cubicBezTo>
                  <a:cubicBezTo>
                    <a:pt x="341" y="268"/>
                    <a:pt x="267" y="334"/>
                    <a:pt x="174" y="337"/>
                  </a:cubicBezTo>
                  <a:cubicBezTo>
                    <a:pt x="80" y="339"/>
                    <a:pt x="11" y="268"/>
                    <a:pt x="10" y="171"/>
                  </a:cubicBezTo>
                  <a:close/>
                  <a:moveTo>
                    <a:pt x="78" y="166"/>
                  </a:moveTo>
                  <a:lnTo>
                    <a:pt x="78" y="166"/>
                  </a:lnTo>
                  <a:cubicBezTo>
                    <a:pt x="77" y="219"/>
                    <a:pt x="123" y="267"/>
                    <a:pt x="174" y="266"/>
                  </a:cubicBezTo>
                  <a:cubicBezTo>
                    <a:pt x="222" y="266"/>
                    <a:pt x="267" y="220"/>
                    <a:pt x="269" y="170"/>
                  </a:cubicBezTo>
                  <a:cubicBezTo>
                    <a:pt x="270" y="117"/>
                    <a:pt x="224" y="69"/>
                    <a:pt x="173" y="70"/>
                  </a:cubicBezTo>
                  <a:cubicBezTo>
                    <a:pt x="125" y="70"/>
                    <a:pt x="78" y="118"/>
                    <a:pt x="78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159"/>
            <p:cNvSpPr>
              <a:spLocks noEditPoints="1"/>
            </p:cNvSpPr>
            <p:nvPr/>
          </p:nvSpPr>
          <p:spPr bwMode="auto">
            <a:xfrm>
              <a:off x="166690" y="5973861"/>
              <a:ext cx="119064" cy="122240"/>
            </a:xfrm>
            <a:custGeom>
              <a:avLst/>
              <a:gdLst>
                <a:gd name="T0" fmla="*/ 166 w 332"/>
                <a:gd name="T1" fmla="*/ 336 h 336"/>
                <a:gd name="T2" fmla="*/ 0 w 332"/>
                <a:gd name="T3" fmla="*/ 165 h 336"/>
                <a:gd name="T4" fmla="*/ 166 w 332"/>
                <a:gd name="T5" fmla="*/ 1 h 336"/>
                <a:gd name="T6" fmla="*/ 332 w 332"/>
                <a:gd name="T7" fmla="*/ 166 h 336"/>
                <a:gd name="T8" fmla="*/ 166 w 332"/>
                <a:gd name="T9" fmla="*/ 336 h 336"/>
                <a:gd name="T10" fmla="*/ 262 w 332"/>
                <a:gd name="T11" fmla="*/ 168 h 336"/>
                <a:gd name="T12" fmla="*/ 262 w 332"/>
                <a:gd name="T13" fmla="*/ 168 h 336"/>
                <a:gd name="T14" fmla="*/ 165 w 332"/>
                <a:gd name="T15" fmla="*/ 68 h 336"/>
                <a:gd name="T16" fmla="*/ 73 w 332"/>
                <a:gd name="T17" fmla="*/ 163 h 336"/>
                <a:gd name="T18" fmla="*/ 164 w 332"/>
                <a:gd name="T19" fmla="*/ 265 h 336"/>
                <a:gd name="T20" fmla="*/ 262 w 332"/>
                <a:gd name="T21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2" h="336">
                  <a:moveTo>
                    <a:pt x="166" y="336"/>
                  </a:moveTo>
                  <a:cubicBezTo>
                    <a:pt x="69" y="330"/>
                    <a:pt x="0" y="268"/>
                    <a:pt x="0" y="165"/>
                  </a:cubicBezTo>
                  <a:cubicBezTo>
                    <a:pt x="0" y="72"/>
                    <a:pt x="73" y="1"/>
                    <a:pt x="166" y="1"/>
                  </a:cubicBezTo>
                  <a:cubicBezTo>
                    <a:pt x="253" y="0"/>
                    <a:pt x="332" y="68"/>
                    <a:pt x="332" y="166"/>
                  </a:cubicBezTo>
                  <a:cubicBezTo>
                    <a:pt x="332" y="279"/>
                    <a:pt x="248" y="332"/>
                    <a:pt x="166" y="336"/>
                  </a:cubicBezTo>
                  <a:close/>
                  <a:moveTo>
                    <a:pt x="262" y="168"/>
                  </a:moveTo>
                  <a:lnTo>
                    <a:pt x="262" y="168"/>
                  </a:lnTo>
                  <a:cubicBezTo>
                    <a:pt x="263" y="118"/>
                    <a:pt x="214" y="68"/>
                    <a:pt x="165" y="68"/>
                  </a:cubicBezTo>
                  <a:cubicBezTo>
                    <a:pt x="116" y="69"/>
                    <a:pt x="74" y="112"/>
                    <a:pt x="73" y="163"/>
                  </a:cubicBezTo>
                  <a:cubicBezTo>
                    <a:pt x="72" y="222"/>
                    <a:pt x="108" y="263"/>
                    <a:pt x="164" y="265"/>
                  </a:cubicBezTo>
                  <a:cubicBezTo>
                    <a:pt x="216" y="267"/>
                    <a:pt x="261" y="222"/>
                    <a:pt x="26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160"/>
            <p:cNvSpPr>
              <a:spLocks/>
            </p:cNvSpPr>
            <p:nvPr/>
          </p:nvSpPr>
          <p:spPr bwMode="auto">
            <a:xfrm>
              <a:off x="1492268" y="5783358"/>
              <a:ext cx="95251" cy="42863"/>
            </a:xfrm>
            <a:custGeom>
              <a:avLst/>
              <a:gdLst>
                <a:gd name="T0" fmla="*/ 0 w 263"/>
                <a:gd name="T1" fmla="*/ 15 h 117"/>
                <a:gd name="T2" fmla="*/ 187 w 263"/>
                <a:gd name="T3" fmla="*/ 31 h 117"/>
                <a:gd name="T4" fmla="*/ 249 w 263"/>
                <a:gd name="T5" fmla="*/ 25 h 117"/>
                <a:gd name="T6" fmla="*/ 221 w 263"/>
                <a:gd name="T7" fmla="*/ 81 h 117"/>
                <a:gd name="T8" fmla="*/ 153 w 263"/>
                <a:gd name="T9" fmla="*/ 101 h 117"/>
                <a:gd name="T10" fmla="*/ 10 w 263"/>
                <a:gd name="T11" fmla="*/ 68 h 117"/>
                <a:gd name="T12" fmla="*/ 0 w 263"/>
                <a:gd name="T13" fmla="*/ 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17">
                  <a:moveTo>
                    <a:pt x="0" y="15"/>
                  </a:moveTo>
                  <a:cubicBezTo>
                    <a:pt x="69" y="37"/>
                    <a:pt x="128" y="0"/>
                    <a:pt x="187" y="31"/>
                  </a:cubicBezTo>
                  <a:cubicBezTo>
                    <a:pt x="202" y="39"/>
                    <a:pt x="228" y="28"/>
                    <a:pt x="249" y="25"/>
                  </a:cubicBezTo>
                  <a:cubicBezTo>
                    <a:pt x="263" y="58"/>
                    <a:pt x="254" y="74"/>
                    <a:pt x="221" y="81"/>
                  </a:cubicBezTo>
                  <a:cubicBezTo>
                    <a:pt x="198" y="86"/>
                    <a:pt x="175" y="93"/>
                    <a:pt x="153" y="101"/>
                  </a:cubicBezTo>
                  <a:cubicBezTo>
                    <a:pt x="115" y="117"/>
                    <a:pt x="34" y="101"/>
                    <a:pt x="10" y="68"/>
                  </a:cubicBezTo>
                  <a:cubicBezTo>
                    <a:pt x="2" y="58"/>
                    <a:pt x="4" y="41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161"/>
            <p:cNvSpPr>
              <a:spLocks/>
            </p:cNvSpPr>
            <p:nvPr/>
          </p:nvSpPr>
          <p:spPr bwMode="auto">
            <a:xfrm>
              <a:off x="1301766" y="5843684"/>
              <a:ext cx="76201" cy="28575"/>
            </a:xfrm>
            <a:custGeom>
              <a:avLst/>
              <a:gdLst>
                <a:gd name="T0" fmla="*/ 211 w 211"/>
                <a:gd name="T1" fmla="*/ 0 h 78"/>
                <a:gd name="T2" fmla="*/ 188 w 211"/>
                <a:gd name="T3" fmla="*/ 39 h 78"/>
                <a:gd name="T4" fmla="*/ 24 w 211"/>
                <a:gd name="T5" fmla="*/ 49 h 78"/>
                <a:gd name="T6" fmla="*/ 0 w 211"/>
                <a:gd name="T7" fmla="*/ 15 h 78"/>
                <a:gd name="T8" fmla="*/ 35 w 211"/>
                <a:gd name="T9" fmla="*/ 1 h 78"/>
                <a:gd name="T10" fmla="*/ 211 w 211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78">
                  <a:moveTo>
                    <a:pt x="211" y="0"/>
                  </a:moveTo>
                  <a:cubicBezTo>
                    <a:pt x="200" y="20"/>
                    <a:pt x="196" y="36"/>
                    <a:pt x="188" y="39"/>
                  </a:cubicBezTo>
                  <a:cubicBezTo>
                    <a:pt x="134" y="54"/>
                    <a:pt x="80" y="78"/>
                    <a:pt x="24" y="49"/>
                  </a:cubicBezTo>
                  <a:cubicBezTo>
                    <a:pt x="13" y="43"/>
                    <a:pt x="8" y="27"/>
                    <a:pt x="0" y="15"/>
                  </a:cubicBezTo>
                  <a:cubicBezTo>
                    <a:pt x="12" y="10"/>
                    <a:pt x="23" y="1"/>
                    <a:pt x="35" y="1"/>
                  </a:cubicBezTo>
                  <a:cubicBezTo>
                    <a:pt x="90" y="0"/>
                    <a:pt x="145" y="0"/>
                    <a:pt x="2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162"/>
            <p:cNvSpPr>
              <a:spLocks/>
            </p:cNvSpPr>
            <p:nvPr/>
          </p:nvSpPr>
          <p:spPr bwMode="auto">
            <a:xfrm>
              <a:off x="1023950" y="5954811"/>
              <a:ext cx="68263" cy="104777"/>
            </a:xfrm>
            <a:custGeom>
              <a:avLst/>
              <a:gdLst>
                <a:gd name="T0" fmla="*/ 0 w 190"/>
                <a:gd name="T1" fmla="*/ 258 h 292"/>
                <a:gd name="T2" fmla="*/ 78 w 190"/>
                <a:gd name="T3" fmla="*/ 205 h 292"/>
                <a:gd name="T4" fmla="*/ 150 w 190"/>
                <a:gd name="T5" fmla="*/ 202 h 292"/>
                <a:gd name="T6" fmla="*/ 118 w 190"/>
                <a:gd name="T7" fmla="*/ 130 h 292"/>
                <a:gd name="T8" fmla="*/ 154 w 190"/>
                <a:gd name="T9" fmla="*/ 66 h 292"/>
                <a:gd name="T10" fmla="*/ 112 w 190"/>
                <a:gd name="T11" fmla="*/ 0 h 292"/>
                <a:gd name="T12" fmla="*/ 153 w 190"/>
                <a:gd name="T13" fmla="*/ 117 h 292"/>
                <a:gd name="T14" fmla="*/ 169 w 190"/>
                <a:gd name="T15" fmla="*/ 203 h 292"/>
                <a:gd name="T16" fmla="*/ 103 w 190"/>
                <a:gd name="T17" fmla="*/ 247 h 292"/>
                <a:gd name="T18" fmla="*/ 49 w 190"/>
                <a:gd name="T19" fmla="*/ 285 h 292"/>
                <a:gd name="T20" fmla="*/ 0 w 190"/>
                <a:gd name="T21" fmla="*/ 258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92">
                  <a:moveTo>
                    <a:pt x="0" y="258"/>
                  </a:moveTo>
                  <a:cubicBezTo>
                    <a:pt x="55" y="286"/>
                    <a:pt x="80" y="271"/>
                    <a:pt x="78" y="205"/>
                  </a:cubicBezTo>
                  <a:cubicBezTo>
                    <a:pt x="105" y="232"/>
                    <a:pt x="130" y="233"/>
                    <a:pt x="150" y="202"/>
                  </a:cubicBezTo>
                  <a:cubicBezTo>
                    <a:pt x="180" y="157"/>
                    <a:pt x="131" y="147"/>
                    <a:pt x="118" y="130"/>
                  </a:cubicBezTo>
                  <a:cubicBezTo>
                    <a:pt x="132" y="106"/>
                    <a:pt x="156" y="84"/>
                    <a:pt x="154" y="66"/>
                  </a:cubicBezTo>
                  <a:cubicBezTo>
                    <a:pt x="151" y="43"/>
                    <a:pt x="127" y="22"/>
                    <a:pt x="112" y="0"/>
                  </a:cubicBezTo>
                  <a:cubicBezTo>
                    <a:pt x="177" y="29"/>
                    <a:pt x="190" y="83"/>
                    <a:pt x="153" y="117"/>
                  </a:cubicBezTo>
                  <a:cubicBezTo>
                    <a:pt x="160" y="151"/>
                    <a:pt x="176" y="181"/>
                    <a:pt x="169" y="203"/>
                  </a:cubicBezTo>
                  <a:cubicBezTo>
                    <a:pt x="163" y="221"/>
                    <a:pt x="129" y="230"/>
                    <a:pt x="103" y="247"/>
                  </a:cubicBezTo>
                  <a:cubicBezTo>
                    <a:pt x="89" y="257"/>
                    <a:pt x="71" y="277"/>
                    <a:pt x="49" y="285"/>
                  </a:cubicBezTo>
                  <a:cubicBezTo>
                    <a:pt x="31" y="292"/>
                    <a:pt x="5" y="289"/>
                    <a:pt x="0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163"/>
            <p:cNvSpPr>
              <a:spLocks/>
            </p:cNvSpPr>
            <p:nvPr/>
          </p:nvSpPr>
          <p:spPr bwMode="auto">
            <a:xfrm>
              <a:off x="1193815" y="5842096"/>
              <a:ext cx="50801" cy="44451"/>
            </a:xfrm>
            <a:custGeom>
              <a:avLst/>
              <a:gdLst>
                <a:gd name="T0" fmla="*/ 80 w 138"/>
                <a:gd name="T1" fmla="*/ 123 h 123"/>
                <a:gd name="T2" fmla="*/ 23 w 138"/>
                <a:gd name="T3" fmla="*/ 45 h 123"/>
                <a:gd name="T4" fmla="*/ 92 w 138"/>
                <a:gd name="T5" fmla="*/ 22 h 123"/>
                <a:gd name="T6" fmla="*/ 80 w 138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23">
                  <a:moveTo>
                    <a:pt x="80" y="123"/>
                  </a:moveTo>
                  <a:cubicBezTo>
                    <a:pt x="52" y="96"/>
                    <a:pt x="0" y="92"/>
                    <a:pt x="23" y="45"/>
                  </a:cubicBezTo>
                  <a:cubicBezTo>
                    <a:pt x="32" y="26"/>
                    <a:pt x="64" y="0"/>
                    <a:pt x="92" y="22"/>
                  </a:cubicBezTo>
                  <a:cubicBezTo>
                    <a:pt x="138" y="59"/>
                    <a:pt x="81" y="84"/>
                    <a:pt x="8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164"/>
            <p:cNvSpPr>
              <a:spLocks/>
            </p:cNvSpPr>
            <p:nvPr/>
          </p:nvSpPr>
          <p:spPr bwMode="auto">
            <a:xfrm>
              <a:off x="987437" y="5946873"/>
              <a:ext cx="77788" cy="49213"/>
            </a:xfrm>
            <a:custGeom>
              <a:avLst/>
              <a:gdLst>
                <a:gd name="T0" fmla="*/ 219 w 219"/>
                <a:gd name="T1" fmla="*/ 23 h 135"/>
                <a:gd name="T2" fmla="*/ 131 w 219"/>
                <a:gd name="T3" fmla="*/ 64 h 135"/>
                <a:gd name="T4" fmla="*/ 62 w 219"/>
                <a:gd name="T5" fmla="*/ 51 h 135"/>
                <a:gd name="T6" fmla="*/ 42 w 219"/>
                <a:gd name="T7" fmla="*/ 135 h 135"/>
                <a:gd name="T8" fmla="*/ 21 w 219"/>
                <a:gd name="T9" fmla="*/ 68 h 135"/>
                <a:gd name="T10" fmla="*/ 103 w 219"/>
                <a:gd name="T11" fmla="*/ 29 h 135"/>
                <a:gd name="T12" fmla="*/ 127 w 219"/>
                <a:gd name="T13" fmla="*/ 49 h 135"/>
                <a:gd name="T14" fmla="*/ 219 w 219"/>
                <a:gd name="T15" fmla="*/ 2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9" h="135">
                  <a:moveTo>
                    <a:pt x="219" y="23"/>
                  </a:moveTo>
                  <a:cubicBezTo>
                    <a:pt x="190" y="37"/>
                    <a:pt x="161" y="50"/>
                    <a:pt x="131" y="64"/>
                  </a:cubicBezTo>
                  <a:cubicBezTo>
                    <a:pt x="113" y="59"/>
                    <a:pt x="96" y="18"/>
                    <a:pt x="62" y="51"/>
                  </a:cubicBezTo>
                  <a:cubicBezTo>
                    <a:pt x="39" y="73"/>
                    <a:pt x="11" y="98"/>
                    <a:pt x="42" y="135"/>
                  </a:cubicBezTo>
                  <a:cubicBezTo>
                    <a:pt x="0" y="124"/>
                    <a:pt x="8" y="95"/>
                    <a:pt x="21" y="68"/>
                  </a:cubicBezTo>
                  <a:cubicBezTo>
                    <a:pt x="40" y="29"/>
                    <a:pt x="74" y="13"/>
                    <a:pt x="103" y="29"/>
                  </a:cubicBezTo>
                  <a:cubicBezTo>
                    <a:pt x="112" y="34"/>
                    <a:pt x="119" y="42"/>
                    <a:pt x="127" y="49"/>
                  </a:cubicBezTo>
                  <a:cubicBezTo>
                    <a:pt x="153" y="22"/>
                    <a:pt x="180" y="0"/>
                    <a:pt x="21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165"/>
            <p:cNvSpPr>
              <a:spLocks/>
            </p:cNvSpPr>
            <p:nvPr/>
          </p:nvSpPr>
          <p:spPr bwMode="auto">
            <a:xfrm>
              <a:off x="1308116" y="5780183"/>
              <a:ext cx="33338" cy="26988"/>
            </a:xfrm>
            <a:custGeom>
              <a:avLst/>
              <a:gdLst>
                <a:gd name="T0" fmla="*/ 2 w 92"/>
                <a:gd name="T1" fmla="*/ 75 h 75"/>
                <a:gd name="T2" fmla="*/ 73 w 92"/>
                <a:gd name="T3" fmla="*/ 15 h 75"/>
                <a:gd name="T4" fmla="*/ 91 w 92"/>
                <a:gd name="T5" fmla="*/ 44 h 75"/>
                <a:gd name="T6" fmla="*/ 72 w 92"/>
                <a:gd name="T7" fmla="*/ 66 h 75"/>
                <a:gd name="T8" fmla="*/ 2 w 92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75">
                  <a:moveTo>
                    <a:pt x="2" y="75"/>
                  </a:moveTo>
                  <a:cubicBezTo>
                    <a:pt x="0" y="33"/>
                    <a:pt x="42" y="0"/>
                    <a:pt x="73" y="15"/>
                  </a:cubicBezTo>
                  <a:cubicBezTo>
                    <a:pt x="82" y="20"/>
                    <a:pt x="91" y="34"/>
                    <a:pt x="91" y="44"/>
                  </a:cubicBezTo>
                  <a:cubicBezTo>
                    <a:pt x="92" y="51"/>
                    <a:pt x="80" y="64"/>
                    <a:pt x="72" y="66"/>
                  </a:cubicBezTo>
                  <a:cubicBezTo>
                    <a:pt x="51" y="71"/>
                    <a:pt x="28" y="72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166"/>
            <p:cNvSpPr>
              <a:spLocks/>
            </p:cNvSpPr>
            <p:nvPr/>
          </p:nvSpPr>
          <p:spPr bwMode="auto">
            <a:xfrm>
              <a:off x="1025538" y="5832571"/>
              <a:ext cx="33338" cy="26988"/>
            </a:xfrm>
            <a:custGeom>
              <a:avLst/>
              <a:gdLst>
                <a:gd name="T0" fmla="*/ 4 w 90"/>
                <a:gd name="T1" fmla="*/ 75 h 75"/>
                <a:gd name="T2" fmla="*/ 52 w 90"/>
                <a:gd name="T3" fmla="*/ 0 h 75"/>
                <a:gd name="T4" fmla="*/ 64 w 90"/>
                <a:gd name="T5" fmla="*/ 62 h 75"/>
                <a:gd name="T6" fmla="*/ 4 w 90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75">
                  <a:moveTo>
                    <a:pt x="4" y="75"/>
                  </a:moveTo>
                  <a:cubicBezTo>
                    <a:pt x="0" y="25"/>
                    <a:pt x="10" y="0"/>
                    <a:pt x="52" y="0"/>
                  </a:cubicBezTo>
                  <a:cubicBezTo>
                    <a:pt x="72" y="18"/>
                    <a:pt x="90" y="40"/>
                    <a:pt x="64" y="62"/>
                  </a:cubicBezTo>
                  <a:cubicBezTo>
                    <a:pt x="51" y="73"/>
                    <a:pt x="26" y="71"/>
                    <a:pt x="4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167"/>
            <p:cNvSpPr>
              <a:spLocks/>
            </p:cNvSpPr>
            <p:nvPr/>
          </p:nvSpPr>
          <p:spPr bwMode="auto">
            <a:xfrm>
              <a:off x="974737" y="6005612"/>
              <a:ext cx="50801" cy="42863"/>
            </a:xfrm>
            <a:custGeom>
              <a:avLst/>
              <a:gdLst>
                <a:gd name="T0" fmla="*/ 98 w 142"/>
                <a:gd name="T1" fmla="*/ 0 h 122"/>
                <a:gd name="T2" fmla="*/ 111 w 142"/>
                <a:gd name="T3" fmla="*/ 13 h 122"/>
                <a:gd name="T4" fmla="*/ 44 w 142"/>
                <a:gd name="T5" fmla="*/ 49 h 122"/>
                <a:gd name="T6" fmla="*/ 134 w 142"/>
                <a:gd name="T7" fmla="*/ 55 h 122"/>
                <a:gd name="T8" fmla="*/ 142 w 142"/>
                <a:gd name="T9" fmla="*/ 122 h 122"/>
                <a:gd name="T10" fmla="*/ 81 w 142"/>
                <a:gd name="T11" fmla="*/ 72 h 122"/>
                <a:gd name="T12" fmla="*/ 0 w 142"/>
                <a:gd name="T13" fmla="*/ 47 h 122"/>
                <a:gd name="T14" fmla="*/ 98 w 142"/>
                <a:gd name="T1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22">
                  <a:moveTo>
                    <a:pt x="98" y="0"/>
                  </a:moveTo>
                  <a:cubicBezTo>
                    <a:pt x="102" y="5"/>
                    <a:pt x="107" y="9"/>
                    <a:pt x="111" y="13"/>
                  </a:cubicBezTo>
                  <a:cubicBezTo>
                    <a:pt x="92" y="23"/>
                    <a:pt x="73" y="33"/>
                    <a:pt x="44" y="49"/>
                  </a:cubicBezTo>
                  <a:cubicBezTo>
                    <a:pt x="81" y="52"/>
                    <a:pt x="109" y="53"/>
                    <a:pt x="134" y="55"/>
                  </a:cubicBezTo>
                  <a:cubicBezTo>
                    <a:pt x="137" y="77"/>
                    <a:pt x="139" y="100"/>
                    <a:pt x="142" y="122"/>
                  </a:cubicBezTo>
                  <a:cubicBezTo>
                    <a:pt x="118" y="111"/>
                    <a:pt x="121" y="70"/>
                    <a:pt x="81" y="72"/>
                  </a:cubicBezTo>
                  <a:cubicBezTo>
                    <a:pt x="58" y="73"/>
                    <a:pt x="33" y="58"/>
                    <a:pt x="0" y="47"/>
                  </a:cubicBezTo>
                  <a:cubicBezTo>
                    <a:pt x="41" y="28"/>
                    <a:pt x="69" y="14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168"/>
            <p:cNvSpPr>
              <a:spLocks/>
            </p:cNvSpPr>
            <p:nvPr/>
          </p:nvSpPr>
          <p:spPr bwMode="auto">
            <a:xfrm>
              <a:off x="1382729" y="5780183"/>
              <a:ext cx="30163" cy="28575"/>
            </a:xfrm>
            <a:custGeom>
              <a:avLst/>
              <a:gdLst>
                <a:gd name="T0" fmla="*/ 4 w 85"/>
                <a:gd name="T1" fmla="*/ 65 h 79"/>
                <a:gd name="T2" fmla="*/ 54 w 85"/>
                <a:gd name="T3" fmla="*/ 3 h 79"/>
                <a:gd name="T4" fmla="*/ 84 w 85"/>
                <a:gd name="T5" fmla="*/ 26 h 79"/>
                <a:gd name="T6" fmla="*/ 4 w 85"/>
                <a:gd name="T7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79">
                  <a:moveTo>
                    <a:pt x="4" y="65"/>
                  </a:moveTo>
                  <a:cubicBezTo>
                    <a:pt x="0" y="22"/>
                    <a:pt x="17" y="0"/>
                    <a:pt x="54" y="3"/>
                  </a:cubicBezTo>
                  <a:cubicBezTo>
                    <a:pt x="65" y="3"/>
                    <a:pt x="85" y="19"/>
                    <a:pt x="84" y="26"/>
                  </a:cubicBezTo>
                  <a:cubicBezTo>
                    <a:pt x="79" y="79"/>
                    <a:pt x="36" y="57"/>
                    <a:pt x="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169"/>
            <p:cNvSpPr>
              <a:spLocks/>
            </p:cNvSpPr>
            <p:nvPr/>
          </p:nvSpPr>
          <p:spPr bwMode="auto">
            <a:xfrm>
              <a:off x="1420830" y="5803996"/>
              <a:ext cx="33338" cy="25400"/>
            </a:xfrm>
            <a:custGeom>
              <a:avLst/>
              <a:gdLst>
                <a:gd name="T0" fmla="*/ 1 w 90"/>
                <a:gd name="T1" fmla="*/ 73 h 73"/>
                <a:gd name="T2" fmla="*/ 63 w 90"/>
                <a:gd name="T3" fmla="*/ 9 h 73"/>
                <a:gd name="T4" fmla="*/ 88 w 90"/>
                <a:gd name="T5" fmla="*/ 37 h 73"/>
                <a:gd name="T6" fmla="*/ 67 w 90"/>
                <a:gd name="T7" fmla="*/ 60 h 73"/>
                <a:gd name="T8" fmla="*/ 1 w 9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3">
                  <a:moveTo>
                    <a:pt x="1" y="73"/>
                  </a:moveTo>
                  <a:cubicBezTo>
                    <a:pt x="0" y="32"/>
                    <a:pt x="33" y="0"/>
                    <a:pt x="63" y="9"/>
                  </a:cubicBezTo>
                  <a:cubicBezTo>
                    <a:pt x="74" y="12"/>
                    <a:pt x="85" y="26"/>
                    <a:pt x="88" y="37"/>
                  </a:cubicBezTo>
                  <a:cubicBezTo>
                    <a:pt x="90" y="42"/>
                    <a:pt x="76" y="57"/>
                    <a:pt x="67" y="60"/>
                  </a:cubicBezTo>
                  <a:cubicBezTo>
                    <a:pt x="47" y="67"/>
                    <a:pt x="25" y="68"/>
                    <a:pt x="1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170"/>
            <p:cNvSpPr>
              <a:spLocks/>
            </p:cNvSpPr>
            <p:nvPr/>
          </p:nvSpPr>
          <p:spPr bwMode="auto">
            <a:xfrm>
              <a:off x="1149364" y="5803996"/>
              <a:ext cx="30163" cy="30163"/>
            </a:xfrm>
            <a:custGeom>
              <a:avLst/>
              <a:gdLst>
                <a:gd name="T0" fmla="*/ 0 w 84"/>
                <a:gd name="T1" fmla="*/ 58 h 87"/>
                <a:gd name="T2" fmla="*/ 56 w 84"/>
                <a:gd name="T3" fmla="*/ 10 h 87"/>
                <a:gd name="T4" fmla="*/ 81 w 84"/>
                <a:gd name="T5" fmla="*/ 42 h 87"/>
                <a:gd name="T6" fmla="*/ 0 w 84"/>
                <a:gd name="T7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7">
                  <a:moveTo>
                    <a:pt x="0" y="58"/>
                  </a:moveTo>
                  <a:cubicBezTo>
                    <a:pt x="5" y="22"/>
                    <a:pt x="21" y="0"/>
                    <a:pt x="56" y="10"/>
                  </a:cubicBezTo>
                  <a:cubicBezTo>
                    <a:pt x="67" y="13"/>
                    <a:pt x="84" y="35"/>
                    <a:pt x="81" y="42"/>
                  </a:cubicBezTo>
                  <a:cubicBezTo>
                    <a:pt x="65" y="87"/>
                    <a:pt x="31" y="61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171"/>
            <p:cNvSpPr>
              <a:spLocks/>
            </p:cNvSpPr>
            <p:nvPr/>
          </p:nvSpPr>
          <p:spPr bwMode="auto">
            <a:xfrm>
              <a:off x="1098563" y="5826221"/>
              <a:ext cx="33338" cy="22225"/>
            </a:xfrm>
            <a:custGeom>
              <a:avLst/>
              <a:gdLst>
                <a:gd name="T0" fmla="*/ 93 w 94"/>
                <a:gd name="T1" fmla="*/ 44 h 59"/>
                <a:gd name="T2" fmla="*/ 10 w 94"/>
                <a:gd name="T3" fmla="*/ 59 h 59"/>
                <a:gd name="T4" fmla="*/ 0 w 94"/>
                <a:gd name="T5" fmla="*/ 45 h 59"/>
                <a:gd name="T6" fmla="*/ 33 w 94"/>
                <a:gd name="T7" fmla="*/ 5 h 59"/>
                <a:gd name="T8" fmla="*/ 94 w 94"/>
                <a:gd name="T9" fmla="*/ 16 h 59"/>
                <a:gd name="T10" fmla="*/ 93 w 94"/>
                <a:gd name="T1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59">
                  <a:moveTo>
                    <a:pt x="93" y="44"/>
                  </a:moveTo>
                  <a:cubicBezTo>
                    <a:pt x="65" y="49"/>
                    <a:pt x="38" y="54"/>
                    <a:pt x="10" y="59"/>
                  </a:cubicBezTo>
                  <a:cubicBezTo>
                    <a:pt x="7" y="54"/>
                    <a:pt x="3" y="50"/>
                    <a:pt x="0" y="45"/>
                  </a:cubicBezTo>
                  <a:cubicBezTo>
                    <a:pt x="11" y="31"/>
                    <a:pt x="20" y="8"/>
                    <a:pt x="33" y="5"/>
                  </a:cubicBezTo>
                  <a:cubicBezTo>
                    <a:pt x="52" y="0"/>
                    <a:pt x="74" y="12"/>
                    <a:pt x="94" y="16"/>
                  </a:cubicBezTo>
                  <a:cubicBezTo>
                    <a:pt x="94" y="26"/>
                    <a:pt x="93" y="35"/>
                    <a:pt x="9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Freeform 172"/>
            <p:cNvSpPr>
              <a:spLocks/>
            </p:cNvSpPr>
            <p:nvPr/>
          </p:nvSpPr>
          <p:spPr bwMode="auto">
            <a:xfrm>
              <a:off x="1703408" y="5773833"/>
              <a:ext cx="30163" cy="26988"/>
            </a:xfrm>
            <a:custGeom>
              <a:avLst/>
              <a:gdLst>
                <a:gd name="T0" fmla="*/ 85 w 85"/>
                <a:gd name="T1" fmla="*/ 32 h 73"/>
                <a:gd name="T2" fmla="*/ 48 w 85"/>
                <a:gd name="T3" fmla="*/ 70 h 73"/>
                <a:gd name="T4" fmla="*/ 2 w 85"/>
                <a:gd name="T5" fmla="*/ 46 h 73"/>
                <a:gd name="T6" fmla="*/ 5 w 85"/>
                <a:gd name="T7" fmla="*/ 28 h 73"/>
                <a:gd name="T8" fmla="*/ 85 w 85"/>
                <a:gd name="T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73">
                  <a:moveTo>
                    <a:pt x="85" y="32"/>
                  </a:moveTo>
                  <a:cubicBezTo>
                    <a:pt x="73" y="46"/>
                    <a:pt x="62" y="68"/>
                    <a:pt x="48" y="70"/>
                  </a:cubicBezTo>
                  <a:cubicBezTo>
                    <a:pt x="34" y="73"/>
                    <a:pt x="17" y="56"/>
                    <a:pt x="2" y="46"/>
                  </a:cubicBezTo>
                  <a:cubicBezTo>
                    <a:pt x="0" y="45"/>
                    <a:pt x="2" y="30"/>
                    <a:pt x="5" y="28"/>
                  </a:cubicBezTo>
                  <a:cubicBezTo>
                    <a:pt x="30" y="20"/>
                    <a:pt x="54" y="0"/>
                    <a:pt x="8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173"/>
            <p:cNvSpPr>
              <a:spLocks/>
            </p:cNvSpPr>
            <p:nvPr/>
          </p:nvSpPr>
          <p:spPr bwMode="auto">
            <a:xfrm>
              <a:off x="1609745" y="5778595"/>
              <a:ext cx="34925" cy="25400"/>
            </a:xfrm>
            <a:custGeom>
              <a:avLst/>
              <a:gdLst>
                <a:gd name="T0" fmla="*/ 94 w 94"/>
                <a:gd name="T1" fmla="*/ 16 h 70"/>
                <a:gd name="T2" fmla="*/ 56 w 94"/>
                <a:gd name="T3" fmla="*/ 70 h 70"/>
                <a:gd name="T4" fmla="*/ 5 w 94"/>
                <a:gd name="T5" fmla="*/ 23 h 70"/>
                <a:gd name="T6" fmla="*/ 94 w 94"/>
                <a:gd name="T7" fmla="*/ 1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0">
                  <a:moveTo>
                    <a:pt x="94" y="16"/>
                  </a:moveTo>
                  <a:cubicBezTo>
                    <a:pt x="81" y="34"/>
                    <a:pt x="71" y="48"/>
                    <a:pt x="56" y="70"/>
                  </a:cubicBezTo>
                  <a:cubicBezTo>
                    <a:pt x="36" y="53"/>
                    <a:pt x="13" y="41"/>
                    <a:pt x="5" y="23"/>
                  </a:cubicBezTo>
                  <a:cubicBezTo>
                    <a:pt x="0" y="10"/>
                    <a:pt x="55" y="0"/>
                    <a:pt x="9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174"/>
            <p:cNvSpPr>
              <a:spLocks/>
            </p:cNvSpPr>
            <p:nvPr/>
          </p:nvSpPr>
          <p:spPr bwMode="auto">
            <a:xfrm>
              <a:off x="987437" y="5808758"/>
              <a:ext cx="22225" cy="25400"/>
            </a:xfrm>
            <a:custGeom>
              <a:avLst/>
              <a:gdLst>
                <a:gd name="T0" fmla="*/ 60 w 60"/>
                <a:gd name="T1" fmla="*/ 70 h 70"/>
                <a:gd name="T2" fmla="*/ 0 w 60"/>
                <a:gd name="T3" fmla="*/ 56 h 70"/>
                <a:gd name="T4" fmla="*/ 38 w 60"/>
                <a:gd name="T5" fmla="*/ 0 h 70"/>
                <a:gd name="T6" fmla="*/ 57 w 60"/>
                <a:gd name="T7" fmla="*/ 5 h 70"/>
                <a:gd name="T8" fmla="*/ 60 w 60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0">
                  <a:moveTo>
                    <a:pt x="60" y="70"/>
                  </a:moveTo>
                  <a:cubicBezTo>
                    <a:pt x="36" y="64"/>
                    <a:pt x="23" y="61"/>
                    <a:pt x="0" y="56"/>
                  </a:cubicBezTo>
                  <a:cubicBezTo>
                    <a:pt x="15" y="34"/>
                    <a:pt x="26" y="17"/>
                    <a:pt x="38" y="0"/>
                  </a:cubicBezTo>
                  <a:cubicBezTo>
                    <a:pt x="44" y="2"/>
                    <a:pt x="51" y="3"/>
                    <a:pt x="57" y="5"/>
                  </a:cubicBezTo>
                  <a:cubicBezTo>
                    <a:pt x="58" y="25"/>
                    <a:pt x="59" y="45"/>
                    <a:pt x="60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175"/>
            <p:cNvSpPr>
              <a:spLocks/>
            </p:cNvSpPr>
            <p:nvPr/>
          </p:nvSpPr>
          <p:spPr bwMode="auto">
            <a:xfrm>
              <a:off x="1228740" y="5807171"/>
              <a:ext cx="17463" cy="22225"/>
            </a:xfrm>
            <a:custGeom>
              <a:avLst/>
              <a:gdLst>
                <a:gd name="T0" fmla="*/ 25 w 47"/>
                <a:gd name="T1" fmla="*/ 0 h 61"/>
                <a:gd name="T2" fmla="*/ 47 w 47"/>
                <a:gd name="T3" fmla="*/ 44 h 61"/>
                <a:gd name="T4" fmla="*/ 0 w 47"/>
                <a:gd name="T5" fmla="*/ 61 h 61"/>
                <a:gd name="T6" fmla="*/ 6 w 47"/>
                <a:gd name="T7" fmla="*/ 4 h 61"/>
                <a:gd name="T8" fmla="*/ 25 w 47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1">
                  <a:moveTo>
                    <a:pt x="25" y="0"/>
                  </a:moveTo>
                  <a:cubicBezTo>
                    <a:pt x="32" y="15"/>
                    <a:pt x="40" y="30"/>
                    <a:pt x="47" y="44"/>
                  </a:cubicBezTo>
                  <a:cubicBezTo>
                    <a:pt x="32" y="50"/>
                    <a:pt x="16" y="56"/>
                    <a:pt x="0" y="61"/>
                  </a:cubicBezTo>
                  <a:cubicBezTo>
                    <a:pt x="2" y="42"/>
                    <a:pt x="4" y="23"/>
                    <a:pt x="6" y="4"/>
                  </a:cubicBezTo>
                  <a:cubicBezTo>
                    <a:pt x="12" y="3"/>
                    <a:pt x="19" y="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176"/>
            <p:cNvSpPr>
              <a:spLocks/>
            </p:cNvSpPr>
            <p:nvPr/>
          </p:nvSpPr>
          <p:spPr bwMode="auto">
            <a:xfrm>
              <a:off x="1012837" y="5784945"/>
              <a:ext cx="23813" cy="23813"/>
            </a:xfrm>
            <a:custGeom>
              <a:avLst/>
              <a:gdLst>
                <a:gd name="T0" fmla="*/ 0 w 66"/>
                <a:gd name="T1" fmla="*/ 43 h 64"/>
                <a:gd name="T2" fmla="*/ 37 w 66"/>
                <a:gd name="T3" fmla="*/ 0 h 64"/>
                <a:gd name="T4" fmla="*/ 66 w 66"/>
                <a:gd name="T5" fmla="*/ 34 h 64"/>
                <a:gd name="T6" fmla="*/ 18 w 66"/>
                <a:gd name="T7" fmla="*/ 64 h 64"/>
                <a:gd name="T8" fmla="*/ 0 w 66"/>
                <a:gd name="T9" fmla="*/ 4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4">
                  <a:moveTo>
                    <a:pt x="0" y="43"/>
                  </a:moveTo>
                  <a:cubicBezTo>
                    <a:pt x="13" y="28"/>
                    <a:pt x="25" y="14"/>
                    <a:pt x="37" y="0"/>
                  </a:cubicBezTo>
                  <a:cubicBezTo>
                    <a:pt x="47" y="11"/>
                    <a:pt x="56" y="23"/>
                    <a:pt x="66" y="34"/>
                  </a:cubicBezTo>
                  <a:cubicBezTo>
                    <a:pt x="50" y="44"/>
                    <a:pt x="34" y="54"/>
                    <a:pt x="18" y="64"/>
                  </a:cubicBezTo>
                  <a:cubicBezTo>
                    <a:pt x="12" y="57"/>
                    <a:pt x="6" y="50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177"/>
            <p:cNvSpPr>
              <a:spLocks/>
            </p:cNvSpPr>
            <p:nvPr/>
          </p:nvSpPr>
          <p:spPr bwMode="auto">
            <a:xfrm>
              <a:off x="1263665" y="5789708"/>
              <a:ext cx="25400" cy="22225"/>
            </a:xfrm>
            <a:custGeom>
              <a:avLst/>
              <a:gdLst>
                <a:gd name="T0" fmla="*/ 72 w 72"/>
                <a:gd name="T1" fmla="*/ 29 h 61"/>
                <a:gd name="T2" fmla="*/ 20 w 72"/>
                <a:gd name="T3" fmla="*/ 60 h 61"/>
                <a:gd name="T4" fmla="*/ 2 w 72"/>
                <a:gd name="T5" fmla="*/ 38 h 61"/>
                <a:gd name="T6" fmla="*/ 32 w 72"/>
                <a:gd name="T7" fmla="*/ 3 h 61"/>
                <a:gd name="T8" fmla="*/ 72 w 72"/>
                <a:gd name="T9" fmla="*/ 2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1">
                  <a:moveTo>
                    <a:pt x="72" y="29"/>
                  </a:moveTo>
                  <a:cubicBezTo>
                    <a:pt x="49" y="43"/>
                    <a:pt x="35" y="54"/>
                    <a:pt x="20" y="60"/>
                  </a:cubicBezTo>
                  <a:cubicBezTo>
                    <a:pt x="17" y="61"/>
                    <a:pt x="0" y="42"/>
                    <a:pt x="2" y="38"/>
                  </a:cubicBezTo>
                  <a:cubicBezTo>
                    <a:pt x="9" y="24"/>
                    <a:pt x="19" y="10"/>
                    <a:pt x="32" y="3"/>
                  </a:cubicBezTo>
                  <a:cubicBezTo>
                    <a:pt x="37" y="0"/>
                    <a:pt x="52" y="16"/>
                    <a:pt x="7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178"/>
            <p:cNvSpPr>
              <a:spLocks/>
            </p:cNvSpPr>
            <p:nvPr/>
          </p:nvSpPr>
          <p:spPr bwMode="auto">
            <a:xfrm>
              <a:off x="1050938" y="5805583"/>
              <a:ext cx="20638" cy="17463"/>
            </a:xfrm>
            <a:custGeom>
              <a:avLst/>
              <a:gdLst>
                <a:gd name="T0" fmla="*/ 0 w 59"/>
                <a:gd name="T1" fmla="*/ 31 h 49"/>
                <a:gd name="T2" fmla="*/ 36 w 59"/>
                <a:gd name="T3" fmla="*/ 2 h 49"/>
                <a:gd name="T4" fmla="*/ 59 w 59"/>
                <a:gd name="T5" fmla="*/ 17 h 49"/>
                <a:gd name="T6" fmla="*/ 15 w 59"/>
                <a:gd name="T7" fmla="*/ 49 h 49"/>
                <a:gd name="T8" fmla="*/ 0 w 59"/>
                <a:gd name="T9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9">
                  <a:moveTo>
                    <a:pt x="0" y="31"/>
                  </a:moveTo>
                  <a:cubicBezTo>
                    <a:pt x="12" y="21"/>
                    <a:pt x="23" y="9"/>
                    <a:pt x="36" y="2"/>
                  </a:cubicBezTo>
                  <a:cubicBezTo>
                    <a:pt x="40" y="0"/>
                    <a:pt x="52" y="12"/>
                    <a:pt x="59" y="17"/>
                  </a:cubicBezTo>
                  <a:cubicBezTo>
                    <a:pt x="45" y="28"/>
                    <a:pt x="30" y="39"/>
                    <a:pt x="15" y="49"/>
                  </a:cubicBezTo>
                  <a:cubicBezTo>
                    <a:pt x="10" y="43"/>
                    <a:pt x="5" y="37"/>
                    <a:pt x="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Freeform 179"/>
            <p:cNvSpPr>
              <a:spLocks/>
            </p:cNvSpPr>
            <p:nvPr/>
          </p:nvSpPr>
          <p:spPr bwMode="auto">
            <a:xfrm>
              <a:off x="1093801" y="5791295"/>
              <a:ext cx="20638" cy="15875"/>
            </a:xfrm>
            <a:custGeom>
              <a:avLst/>
              <a:gdLst>
                <a:gd name="T0" fmla="*/ 0 w 59"/>
                <a:gd name="T1" fmla="*/ 20 h 41"/>
                <a:gd name="T2" fmla="*/ 49 w 59"/>
                <a:gd name="T3" fmla="*/ 0 h 41"/>
                <a:gd name="T4" fmla="*/ 59 w 59"/>
                <a:gd name="T5" fmla="*/ 25 h 41"/>
                <a:gd name="T6" fmla="*/ 8 w 59"/>
                <a:gd name="T7" fmla="*/ 41 h 41"/>
                <a:gd name="T8" fmla="*/ 0 w 59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1">
                  <a:moveTo>
                    <a:pt x="0" y="20"/>
                  </a:moveTo>
                  <a:cubicBezTo>
                    <a:pt x="16" y="13"/>
                    <a:pt x="33" y="6"/>
                    <a:pt x="49" y="0"/>
                  </a:cubicBezTo>
                  <a:cubicBezTo>
                    <a:pt x="52" y="8"/>
                    <a:pt x="56" y="17"/>
                    <a:pt x="59" y="25"/>
                  </a:cubicBezTo>
                  <a:cubicBezTo>
                    <a:pt x="42" y="31"/>
                    <a:pt x="25" y="36"/>
                    <a:pt x="8" y="41"/>
                  </a:cubicBezTo>
                  <a:cubicBezTo>
                    <a:pt x="5" y="34"/>
                    <a:pt x="3" y="27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451894" y="2820838"/>
            <a:ext cx="32607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sz="1200" b="1" dirty="0" smtClean="0"/>
              <a:t>С целью предотвращения нарушений               в области обращения с отходами Росприроднадзор полагает целесообразным внесение изменений в ст.8.2 КоАП РФ в части установления дифференцированной ответственности за нарушения требований обращения с отходами производства и потребления в зависимости от характера совершенного проступка.</a:t>
            </a:r>
            <a:endParaRPr lang="ru-RU" sz="1200" b="1" dirty="0"/>
          </a:p>
        </p:txBody>
      </p:sp>
    </p:spTree>
    <p:extLst>
      <p:ext uri="{BB962C8B-B14F-4D97-AF65-F5344CB8AC3E}">
        <p14:creationId xmlns="" xmlns:p14="http://schemas.microsoft.com/office/powerpoint/2010/main" val="560057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2640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Лицензионный контроль</a:t>
            </a:r>
            <a:endParaRPr lang="ru-RU" dirty="0"/>
          </a:p>
        </p:txBody>
      </p:sp>
      <p:sp>
        <p:nvSpPr>
          <p:cNvPr id="22" name="Параллелограмм 21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Департамент Росприроднадзора по Южному федеральному округу</a:t>
            </a:r>
            <a:endParaRPr lang="ru-RU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215661" y="621101"/>
            <a:ext cx="868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Основные нарушения лицензионных требований:</a:t>
            </a:r>
            <a:endParaRPr lang="ru-RU" sz="1400" b="1" dirty="0"/>
          </a:p>
        </p:txBody>
      </p:sp>
      <p:grpSp>
        <p:nvGrpSpPr>
          <p:cNvPr id="5" name="Группа 19"/>
          <p:cNvGrpSpPr/>
          <p:nvPr/>
        </p:nvGrpSpPr>
        <p:grpSpPr>
          <a:xfrm>
            <a:off x="6409622" y="1028826"/>
            <a:ext cx="1471387" cy="910695"/>
            <a:chOff x="1939948" y="5434102"/>
            <a:chExt cx="957274" cy="720737"/>
          </a:xfrm>
          <a:solidFill>
            <a:srgbClr val="0070C0"/>
          </a:solidFill>
        </p:grpSpPr>
        <p:sp>
          <p:nvSpPr>
            <p:cNvPr id="23" name="Freeform 60"/>
            <p:cNvSpPr>
              <a:spLocks/>
            </p:cNvSpPr>
            <p:nvPr/>
          </p:nvSpPr>
          <p:spPr bwMode="auto">
            <a:xfrm>
              <a:off x="2505105" y="5886547"/>
              <a:ext cx="392117" cy="225429"/>
            </a:xfrm>
            <a:custGeom>
              <a:avLst/>
              <a:gdLst>
                <a:gd name="T0" fmla="*/ 0 w 1089"/>
                <a:gd name="T1" fmla="*/ 278 h 626"/>
                <a:gd name="T2" fmla="*/ 25 w 1089"/>
                <a:gd name="T3" fmla="*/ 235 h 626"/>
                <a:gd name="T4" fmla="*/ 82 w 1089"/>
                <a:gd name="T5" fmla="*/ 192 h 626"/>
                <a:gd name="T6" fmla="*/ 333 w 1089"/>
                <a:gd name="T7" fmla="*/ 85 h 626"/>
                <a:gd name="T8" fmla="*/ 534 w 1089"/>
                <a:gd name="T9" fmla="*/ 2 h 626"/>
                <a:gd name="T10" fmla="*/ 551 w 1089"/>
                <a:gd name="T11" fmla="*/ 4 h 626"/>
                <a:gd name="T12" fmla="*/ 700 w 1089"/>
                <a:gd name="T13" fmla="*/ 103 h 626"/>
                <a:gd name="T14" fmla="*/ 843 w 1089"/>
                <a:gd name="T15" fmla="*/ 201 h 626"/>
                <a:gd name="T16" fmla="*/ 1013 w 1089"/>
                <a:gd name="T17" fmla="*/ 341 h 626"/>
                <a:gd name="T18" fmla="*/ 1089 w 1089"/>
                <a:gd name="T19" fmla="*/ 413 h 626"/>
                <a:gd name="T20" fmla="*/ 1015 w 1089"/>
                <a:gd name="T21" fmla="*/ 504 h 626"/>
                <a:gd name="T22" fmla="*/ 923 w 1089"/>
                <a:gd name="T23" fmla="*/ 558 h 626"/>
                <a:gd name="T24" fmla="*/ 814 w 1089"/>
                <a:gd name="T25" fmla="*/ 618 h 626"/>
                <a:gd name="T26" fmla="*/ 785 w 1089"/>
                <a:gd name="T27" fmla="*/ 625 h 626"/>
                <a:gd name="T28" fmla="*/ 579 w 1089"/>
                <a:gd name="T29" fmla="*/ 592 h 626"/>
                <a:gd name="T30" fmla="*/ 537 w 1089"/>
                <a:gd name="T31" fmla="*/ 545 h 626"/>
                <a:gd name="T32" fmla="*/ 532 w 1089"/>
                <a:gd name="T33" fmla="*/ 511 h 626"/>
                <a:gd name="T34" fmla="*/ 377 w 1089"/>
                <a:gd name="T35" fmla="*/ 545 h 626"/>
                <a:gd name="T36" fmla="*/ 337 w 1089"/>
                <a:gd name="T37" fmla="*/ 555 h 626"/>
                <a:gd name="T38" fmla="*/ 247 w 1089"/>
                <a:gd name="T39" fmla="*/ 510 h 626"/>
                <a:gd name="T40" fmla="*/ 168 w 1089"/>
                <a:gd name="T41" fmla="*/ 342 h 626"/>
                <a:gd name="T42" fmla="*/ 122 w 1089"/>
                <a:gd name="T43" fmla="*/ 305 h 626"/>
                <a:gd name="T44" fmla="*/ 0 w 1089"/>
                <a:gd name="T45" fmla="*/ 27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89" h="626">
                  <a:moveTo>
                    <a:pt x="0" y="278"/>
                  </a:moveTo>
                  <a:cubicBezTo>
                    <a:pt x="10" y="262"/>
                    <a:pt x="17" y="248"/>
                    <a:pt x="25" y="235"/>
                  </a:cubicBezTo>
                  <a:cubicBezTo>
                    <a:pt x="38" y="213"/>
                    <a:pt x="57" y="201"/>
                    <a:pt x="82" y="192"/>
                  </a:cubicBezTo>
                  <a:cubicBezTo>
                    <a:pt x="167" y="159"/>
                    <a:pt x="250" y="121"/>
                    <a:pt x="333" y="85"/>
                  </a:cubicBezTo>
                  <a:cubicBezTo>
                    <a:pt x="400" y="57"/>
                    <a:pt x="467" y="29"/>
                    <a:pt x="534" y="2"/>
                  </a:cubicBezTo>
                  <a:cubicBezTo>
                    <a:pt x="538" y="0"/>
                    <a:pt x="547" y="1"/>
                    <a:pt x="551" y="4"/>
                  </a:cubicBezTo>
                  <a:cubicBezTo>
                    <a:pt x="601" y="37"/>
                    <a:pt x="651" y="70"/>
                    <a:pt x="700" y="103"/>
                  </a:cubicBezTo>
                  <a:cubicBezTo>
                    <a:pt x="748" y="136"/>
                    <a:pt x="797" y="166"/>
                    <a:pt x="843" y="201"/>
                  </a:cubicBezTo>
                  <a:cubicBezTo>
                    <a:pt x="901" y="246"/>
                    <a:pt x="957" y="293"/>
                    <a:pt x="1013" y="341"/>
                  </a:cubicBezTo>
                  <a:cubicBezTo>
                    <a:pt x="1039" y="363"/>
                    <a:pt x="1063" y="388"/>
                    <a:pt x="1089" y="413"/>
                  </a:cubicBezTo>
                  <a:cubicBezTo>
                    <a:pt x="1065" y="444"/>
                    <a:pt x="1044" y="479"/>
                    <a:pt x="1015" y="504"/>
                  </a:cubicBezTo>
                  <a:cubicBezTo>
                    <a:pt x="989" y="527"/>
                    <a:pt x="954" y="540"/>
                    <a:pt x="923" y="558"/>
                  </a:cubicBezTo>
                  <a:cubicBezTo>
                    <a:pt x="887" y="578"/>
                    <a:pt x="851" y="598"/>
                    <a:pt x="814" y="618"/>
                  </a:cubicBezTo>
                  <a:cubicBezTo>
                    <a:pt x="806" y="622"/>
                    <a:pt x="794" y="626"/>
                    <a:pt x="785" y="625"/>
                  </a:cubicBezTo>
                  <a:cubicBezTo>
                    <a:pt x="716" y="614"/>
                    <a:pt x="648" y="601"/>
                    <a:pt x="579" y="592"/>
                  </a:cubicBezTo>
                  <a:cubicBezTo>
                    <a:pt x="548" y="587"/>
                    <a:pt x="538" y="572"/>
                    <a:pt x="537" y="545"/>
                  </a:cubicBezTo>
                  <a:cubicBezTo>
                    <a:pt x="536" y="536"/>
                    <a:pt x="534" y="526"/>
                    <a:pt x="532" y="511"/>
                  </a:cubicBezTo>
                  <a:cubicBezTo>
                    <a:pt x="478" y="523"/>
                    <a:pt x="428" y="534"/>
                    <a:pt x="377" y="545"/>
                  </a:cubicBezTo>
                  <a:cubicBezTo>
                    <a:pt x="364" y="548"/>
                    <a:pt x="351" y="552"/>
                    <a:pt x="337" y="555"/>
                  </a:cubicBezTo>
                  <a:cubicBezTo>
                    <a:pt x="299" y="562"/>
                    <a:pt x="264" y="545"/>
                    <a:pt x="247" y="510"/>
                  </a:cubicBezTo>
                  <a:cubicBezTo>
                    <a:pt x="220" y="454"/>
                    <a:pt x="193" y="399"/>
                    <a:pt x="168" y="342"/>
                  </a:cubicBezTo>
                  <a:cubicBezTo>
                    <a:pt x="159" y="321"/>
                    <a:pt x="146" y="309"/>
                    <a:pt x="122" y="305"/>
                  </a:cubicBezTo>
                  <a:cubicBezTo>
                    <a:pt x="82" y="298"/>
                    <a:pt x="43" y="288"/>
                    <a:pt x="0" y="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61"/>
            <p:cNvSpPr>
              <a:spLocks/>
            </p:cNvSpPr>
            <p:nvPr/>
          </p:nvSpPr>
          <p:spPr bwMode="auto">
            <a:xfrm>
              <a:off x="2078063" y="5449977"/>
              <a:ext cx="274641" cy="438157"/>
            </a:xfrm>
            <a:custGeom>
              <a:avLst/>
              <a:gdLst>
                <a:gd name="T0" fmla="*/ 0 w 763"/>
                <a:gd name="T1" fmla="*/ 504 h 1214"/>
                <a:gd name="T2" fmla="*/ 111 w 763"/>
                <a:gd name="T3" fmla="*/ 157 h 1214"/>
                <a:gd name="T4" fmla="*/ 137 w 763"/>
                <a:gd name="T5" fmla="*/ 65 h 1214"/>
                <a:gd name="T6" fmla="*/ 135 w 763"/>
                <a:gd name="T7" fmla="*/ 41 h 1214"/>
                <a:gd name="T8" fmla="*/ 144 w 763"/>
                <a:gd name="T9" fmla="*/ 0 h 1214"/>
                <a:gd name="T10" fmla="*/ 635 w 763"/>
                <a:gd name="T11" fmla="*/ 225 h 1214"/>
                <a:gd name="T12" fmla="*/ 574 w 763"/>
                <a:gd name="T13" fmla="*/ 289 h 1214"/>
                <a:gd name="T14" fmla="*/ 745 w 763"/>
                <a:gd name="T15" fmla="*/ 328 h 1214"/>
                <a:gd name="T16" fmla="*/ 706 w 763"/>
                <a:gd name="T17" fmla="*/ 446 h 1214"/>
                <a:gd name="T18" fmla="*/ 709 w 763"/>
                <a:gd name="T19" fmla="*/ 391 h 1214"/>
                <a:gd name="T20" fmla="*/ 640 w 763"/>
                <a:gd name="T21" fmla="*/ 329 h 1214"/>
                <a:gd name="T22" fmla="*/ 598 w 763"/>
                <a:gd name="T23" fmla="*/ 373 h 1214"/>
                <a:gd name="T24" fmla="*/ 601 w 763"/>
                <a:gd name="T25" fmla="*/ 529 h 1214"/>
                <a:gd name="T26" fmla="*/ 585 w 763"/>
                <a:gd name="T27" fmla="*/ 584 h 1214"/>
                <a:gd name="T28" fmla="*/ 553 w 763"/>
                <a:gd name="T29" fmla="*/ 628 h 1214"/>
                <a:gd name="T30" fmla="*/ 550 w 763"/>
                <a:gd name="T31" fmla="*/ 682 h 1214"/>
                <a:gd name="T32" fmla="*/ 636 w 763"/>
                <a:gd name="T33" fmla="*/ 859 h 1214"/>
                <a:gd name="T34" fmla="*/ 611 w 763"/>
                <a:gd name="T35" fmla="*/ 973 h 1214"/>
                <a:gd name="T36" fmla="*/ 441 w 763"/>
                <a:gd name="T37" fmla="*/ 1161 h 1214"/>
                <a:gd name="T38" fmla="*/ 392 w 763"/>
                <a:gd name="T39" fmla="*/ 1201 h 1214"/>
                <a:gd name="T40" fmla="*/ 306 w 763"/>
                <a:gd name="T41" fmla="*/ 1166 h 1214"/>
                <a:gd name="T42" fmla="*/ 315 w 763"/>
                <a:gd name="T43" fmla="*/ 1086 h 1214"/>
                <a:gd name="T44" fmla="*/ 429 w 763"/>
                <a:gd name="T45" fmla="*/ 960 h 1214"/>
                <a:gd name="T46" fmla="*/ 471 w 763"/>
                <a:gd name="T47" fmla="*/ 913 h 1214"/>
                <a:gd name="T48" fmla="*/ 473 w 763"/>
                <a:gd name="T49" fmla="*/ 858 h 1214"/>
                <a:gd name="T50" fmla="*/ 416 w 763"/>
                <a:gd name="T51" fmla="*/ 744 h 1214"/>
                <a:gd name="T52" fmla="*/ 401 w 763"/>
                <a:gd name="T53" fmla="*/ 724 h 1214"/>
                <a:gd name="T54" fmla="*/ 346 w 763"/>
                <a:gd name="T55" fmla="*/ 666 h 1214"/>
                <a:gd name="T56" fmla="*/ 320 w 763"/>
                <a:gd name="T57" fmla="*/ 648 h 1214"/>
                <a:gd name="T58" fmla="*/ 75 w 763"/>
                <a:gd name="T59" fmla="*/ 536 h 1214"/>
                <a:gd name="T60" fmla="*/ 0 w 763"/>
                <a:gd name="T61" fmla="*/ 50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3" h="1214">
                  <a:moveTo>
                    <a:pt x="0" y="504"/>
                  </a:moveTo>
                  <a:cubicBezTo>
                    <a:pt x="38" y="385"/>
                    <a:pt x="75" y="271"/>
                    <a:pt x="111" y="157"/>
                  </a:cubicBezTo>
                  <a:cubicBezTo>
                    <a:pt x="121" y="127"/>
                    <a:pt x="129" y="96"/>
                    <a:pt x="137" y="65"/>
                  </a:cubicBezTo>
                  <a:cubicBezTo>
                    <a:pt x="139" y="58"/>
                    <a:pt x="134" y="49"/>
                    <a:pt x="135" y="41"/>
                  </a:cubicBezTo>
                  <a:cubicBezTo>
                    <a:pt x="136" y="28"/>
                    <a:pt x="140" y="16"/>
                    <a:pt x="144" y="0"/>
                  </a:cubicBezTo>
                  <a:cubicBezTo>
                    <a:pt x="308" y="75"/>
                    <a:pt x="468" y="149"/>
                    <a:pt x="635" y="225"/>
                  </a:cubicBezTo>
                  <a:cubicBezTo>
                    <a:pt x="615" y="246"/>
                    <a:pt x="598" y="264"/>
                    <a:pt x="574" y="289"/>
                  </a:cubicBezTo>
                  <a:cubicBezTo>
                    <a:pt x="644" y="273"/>
                    <a:pt x="705" y="262"/>
                    <a:pt x="745" y="328"/>
                  </a:cubicBezTo>
                  <a:cubicBezTo>
                    <a:pt x="763" y="357"/>
                    <a:pt x="750" y="398"/>
                    <a:pt x="706" y="446"/>
                  </a:cubicBezTo>
                  <a:cubicBezTo>
                    <a:pt x="707" y="428"/>
                    <a:pt x="708" y="410"/>
                    <a:pt x="709" y="391"/>
                  </a:cubicBezTo>
                  <a:cubicBezTo>
                    <a:pt x="711" y="353"/>
                    <a:pt x="676" y="321"/>
                    <a:pt x="640" y="329"/>
                  </a:cubicBezTo>
                  <a:cubicBezTo>
                    <a:pt x="616" y="334"/>
                    <a:pt x="598" y="348"/>
                    <a:pt x="598" y="373"/>
                  </a:cubicBezTo>
                  <a:cubicBezTo>
                    <a:pt x="597" y="425"/>
                    <a:pt x="597" y="478"/>
                    <a:pt x="601" y="529"/>
                  </a:cubicBezTo>
                  <a:cubicBezTo>
                    <a:pt x="603" y="552"/>
                    <a:pt x="600" y="568"/>
                    <a:pt x="585" y="584"/>
                  </a:cubicBezTo>
                  <a:cubicBezTo>
                    <a:pt x="573" y="598"/>
                    <a:pt x="565" y="615"/>
                    <a:pt x="553" y="628"/>
                  </a:cubicBezTo>
                  <a:cubicBezTo>
                    <a:pt x="534" y="647"/>
                    <a:pt x="540" y="662"/>
                    <a:pt x="550" y="682"/>
                  </a:cubicBezTo>
                  <a:cubicBezTo>
                    <a:pt x="580" y="740"/>
                    <a:pt x="608" y="799"/>
                    <a:pt x="636" y="859"/>
                  </a:cubicBezTo>
                  <a:cubicBezTo>
                    <a:pt x="656" y="900"/>
                    <a:pt x="646" y="935"/>
                    <a:pt x="611" y="973"/>
                  </a:cubicBezTo>
                  <a:cubicBezTo>
                    <a:pt x="553" y="1035"/>
                    <a:pt x="498" y="1099"/>
                    <a:pt x="441" y="1161"/>
                  </a:cubicBezTo>
                  <a:cubicBezTo>
                    <a:pt x="427" y="1177"/>
                    <a:pt x="410" y="1193"/>
                    <a:pt x="392" y="1201"/>
                  </a:cubicBezTo>
                  <a:cubicBezTo>
                    <a:pt x="360" y="1214"/>
                    <a:pt x="327" y="1199"/>
                    <a:pt x="306" y="1166"/>
                  </a:cubicBezTo>
                  <a:cubicBezTo>
                    <a:pt x="290" y="1141"/>
                    <a:pt x="292" y="1113"/>
                    <a:pt x="315" y="1086"/>
                  </a:cubicBezTo>
                  <a:cubicBezTo>
                    <a:pt x="352" y="1044"/>
                    <a:pt x="391" y="1002"/>
                    <a:pt x="429" y="960"/>
                  </a:cubicBezTo>
                  <a:cubicBezTo>
                    <a:pt x="443" y="945"/>
                    <a:pt x="456" y="928"/>
                    <a:pt x="471" y="913"/>
                  </a:cubicBezTo>
                  <a:cubicBezTo>
                    <a:pt x="490" y="895"/>
                    <a:pt x="481" y="875"/>
                    <a:pt x="473" y="858"/>
                  </a:cubicBezTo>
                  <a:cubicBezTo>
                    <a:pt x="455" y="819"/>
                    <a:pt x="436" y="782"/>
                    <a:pt x="416" y="744"/>
                  </a:cubicBezTo>
                  <a:cubicBezTo>
                    <a:pt x="412" y="737"/>
                    <a:pt x="406" y="731"/>
                    <a:pt x="401" y="724"/>
                  </a:cubicBezTo>
                  <a:cubicBezTo>
                    <a:pt x="383" y="705"/>
                    <a:pt x="365" y="684"/>
                    <a:pt x="346" y="666"/>
                  </a:cubicBezTo>
                  <a:cubicBezTo>
                    <a:pt x="339" y="658"/>
                    <a:pt x="329" y="653"/>
                    <a:pt x="320" y="648"/>
                  </a:cubicBezTo>
                  <a:cubicBezTo>
                    <a:pt x="238" y="611"/>
                    <a:pt x="157" y="573"/>
                    <a:pt x="75" y="536"/>
                  </a:cubicBezTo>
                  <a:cubicBezTo>
                    <a:pt x="51" y="525"/>
                    <a:pt x="26" y="516"/>
                    <a:pt x="0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62"/>
            <p:cNvSpPr>
              <a:spLocks/>
            </p:cNvSpPr>
            <p:nvPr/>
          </p:nvSpPr>
          <p:spPr bwMode="auto">
            <a:xfrm>
              <a:off x="2105050" y="5807171"/>
              <a:ext cx="492131" cy="207966"/>
            </a:xfrm>
            <a:custGeom>
              <a:avLst/>
              <a:gdLst>
                <a:gd name="T0" fmla="*/ 1369 w 1369"/>
                <a:gd name="T1" fmla="*/ 172 h 576"/>
                <a:gd name="T2" fmla="*/ 1173 w 1369"/>
                <a:gd name="T3" fmla="*/ 108 h 576"/>
                <a:gd name="T4" fmla="*/ 1054 w 1369"/>
                <a:gd name="T5" fmla="*/ 167 h 576"/>
                <a:gd name="T6" fmla="*/ 1009 w 1369"/>
                <a:gd name="T7" fmla="*/ 311 h 576"/>
                <a:gd name="T8" fmla="*/ 902 w 1369"/>
                <a:gd name="T9" fmla="*/ 271 h 576"/>
                <a:gd name="T10" fmla="*/ 862 w 1369"/>
                <a:gd name="T11" fmla="*/ 367 h 576"/>
                <a:gd name="T12" fmla="*/ 816 w 1369"/>
                <a:gd name="T13" fmla="*/ 462 h 576"/>
                <a:gd name="T14" fmla="*/ 785 w 1369"/>
                <a:gd name="T15" fmla="*/ 364 h 576"/>
                <a:gd name="T16" fmla="*/ 424 w 1369"/>
                <a:gd name="T17" fmla="*/ 476 h 576"/>
                <a:gd name="T18" fmla="*/ 452 w 1369"/>
                <a:gd name="T19" fmla="*/ 568 h 576"/>
                <a:gd name="T20" fmla="*/ 269 w 1369"/>
                <a:gd name="T21" fmla="*/ 530 h 576"/>
                <a:gd name="T22" fmla="*/ 255 w 1369"/>
                <a:gd name="T23" fmla="*/ 576 h 576"/>
                <a:gd name="T24" fmla="*/ 163 w 1369"/>
                <a:gd name="T25" fmla="*/ 494 h 576"/>
                <a:gd name="T26" fmla="*/ 126 w 1369"/>
                <a:gd name="T27" fmla="*/ 478 h 576"/>
                <a:gd name="T28" fmla="*/ 1 w 1369"/>
                <a:gd name="T29" fmla="*/ 478 h 576"/>
                <a:gd name="T30" fmla="*/ 0 w 1369"/>
                <a:gd name="T31" fmla="*/ 470 h 576"/>
                <a:gd name="T32" fmla="*/ 56 w 1369"/>
                <a:gd name="T33" fmla="*/ 434 h 576"/>
                <a:gd name="T34" fmla="*/ 231 w 1369"/>
                <a:gd name="T35" fmla="*/ 332 h 576"/>
                <a:gd name="T36" fmla="*/ 402 w 1369"/>
                <a:gd name="T37" fmla="*/ 225 h 576"/>
                <a:gd name="T38" fmla="*/ 487 w 1369"/>
                <a:gd name="T39" fmla="*/ 120 h 576"/>
                <a:gd name="T40" fmla="*/ 526 w 1369"/>
                <a:gd name="T41" fmla="*/ 66 h 576"/>
                <a:gd name="T42" fmla="*/ 546 w 1369"/>
                <a:gd name="T43" fmla="*/ 60 h 576"/>
                <a:gd name="T44" fmla="*/ 968 w 1369"/>
                <a:gd name="T45" fmla="*/ 35 h 576"/>
                <a:gd name="T46" fmla="*/ 1204 w 1369"/>
                <a:gd name="T47" fmla="*/ 3 h 576"/>
                <a:gd name="T48" fmla="*/ 1250 w 1369"/>
                <a:gd name="T49" fmla="*/ 21 h 576"/>
                <a:gd name="T50" fmla="*/ 1354 w 1369"/>
                <a:gd name="T51" fmla="*/ 148 h 576"/>
                <a:gd name="T52" fmla="*/ 1369 w 1369"/>
                <a:gd name="T53" fmla="*/ 17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9" h="576">
                  <a:moveTo>
                    <a:pt x="1369" y="172"/>
                  </a:moveTo>
                  <a:cubicBezTo>
                    <a:pt x="1299" y="149"/>
                    <a:pt x="1236" y="130"/>
                    <a:pt x="1173" y="108"/>
                  </a:cubicBezTo>
                  <a:cubicBezTo>
                    <a:pt x="1099" y="82"/>
                    <a:pt x="1078" y="91"/>
                    <a:pt x="1054" y="167"/>
                  </a:cubicBezTo>
                  <a:cubicBezTo>
                    <a:pt x="1039" y="214"/>
                    <a:pt x="1025" y="261"/>
                    <a:pt x="1009" y="311"/>
                  </a:cubicBezTo>
                  <a:cubicBezTo>
                    <a:pt x="972" y="297"/>
                    <a:pt x="938" y="284"/>
                    <a:pt x="902" y="271"/>
                  </a:cubicBezTo>
                  <a:cubicBezTo>
                    <a:pt x="889" y="302"/>
                    <a:pt x="875" y="335"/>
                    <a:pt x="862" y="367"/>
                  </a:cubicBezTo>
                  <a:cubicBezTo>
                    <a:pt x="849" y="399"/>
                    <a:pt x="836" y="431"/>
                    <a:pt x="816" y="462"/>
                  </a:cubicBezTo>
                  <a:cubicBezTo>
                    <a:pt x="806" y="431"/>
                    <a:pt x="796" y="399"/>
                    <a:pt x="785" y="364"/>
                  </a:cubicBezTo>
                  <a:cubicBezTo>
                    <a:pt x="664" y="402"/>
                    <a:pt x="545" y="438"/>
                    <a:pt x="424" y="476"/>
                  </a:cubicBezTo>
                  <a:cubicBezTo>
                    <a:pt x="433" y="506"/>
                    <a:pt x="442" y="534"/>
                    <a:pt x="452" y="568"/>
                  </a:cubicBezTo>
                  <a:cubicBezTo>
                    <a:pt x="388" y="555"/>
                    <a:pt x="329" y="542"/>
                    <a:pt x="269" y="530"/>
                  </a:cubicBezTo>
                  <a:cubicBezTo>
                    <a:pt x="264" y="547"/>
                    <a:pt x="260" y="561"/>
                    <a:pt x="255" y="576"/>
                  </a:cubicBezTo>
                  <a:cubicBezTo>
                    <a:pt x="224" y="548"/>
                    <a:pt x="195" y="520"/>
                    <a:pt x="163" y="494"/>
                  </a:cubicBezTo>
                  <a:cubicBezTo>
                    <a:pt x="153" y="486"/>
                    <a:pt x="139" y="479"/>
                    <a:pt x="126" y="478"/>
                  </a:cubicBezTo>
                  <a:cubicBezTo>
                    <a:pt x="84" y="476"/>
                    <a:pt x="43" y="478"/>
                    <a:pt x="1" y="478"/>
                  </a:cubicBezTo>
                  <a:cubicBezTo>
                    <a:pt x="1" y="475"/>
                    <a:pt x="0" y="473"/>
                    <a:pt x="0" y="470"/>
                  </a:cubicBezTo>
                  <a:cubicBezTo>
                    <a:pt x="18" y="458"/>
                    <a:pt x="37" y="445"/>
                    <a:pt x="56" y="434"/>
                  </a:cubicBezTo>
                  <a:cubicBezTo>
                    <a:pt x="114" y="400"/>
                    <a:pt x="173" y="367"/>
                    <a:pt x="231" y="332"/>
                  </a:cubicBezTo>
                  <a:cubicBezTo>
                    <a:pt x="289" y="298"/>
                    <a:pt x="349" y="266"/>
                    <a:pt x="402" y="225"/>
                  </a:cubicBezTo>
                  <a:cubicBezTo>
                    <a:pt x="437" y="198"/>
                    <a:pt x="459" y="156"/>
                    <a:pt x="487" y="120"/>
                  </a:cubicBezTo>
                  <a:cubicBezTo>
                    <a:pt x="500" y="102"/>
                    <a:pt x="512" y="83"/>
                    <a:pt x="526" y="66"/>
                  </a:cubicBezTo>
                  <a:cubicBezTo>
                    <a:pt x="530" y="62"/>
                    <a:pt x="539" y="60"/>
                    <a:pt x="546" y="60"/>
                  </a:cubicBezTo>
                  <a:cubicBezTo>
                    <a:pt x="687" y="52"/>
                    <a:pt x="827" y="46"/>
                    <a:pt x="968" y="35"/>
                  </a:cubicBezTo>
                  <a:cubicBezTo>
                    <a:pt x="1047" y="29"/>
                    <a:pt x="1125" y="15"/>
                    <a:pt x="1204" y="3"/>
                  </a:cubicBezTo>
                  <a:cubicBezTo>
                    <a:pt x="1224" y="0"/>
                    <a:pt x="1237" y="3"/>
                    <a:pt x="1250" y="21"/>
                  </a:cubicBezTo>
                  <a:cubicBezTo>
                    <a:pt x="1283" y="65"/>
                    <a:pt x="1319" y="106"/>
                    <a:pt x="1354" y="148"/>
                  </a:cubicBezTo>
                  <a:cubicBezTo>
                    <a:pt x="1359" y="154"/>
                    <a:pt x="1362" y="160"/>
                    <a:pt x="1369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63"/>
            <p:cNvSpPr>
              <a:spLocks/>
            </p:cNvSpPr>
            <p:nvPr/>
          </p:nvSpPr>
          <p:spPr bwMode="auto">
            <a:xfrm>
              <a:off x="1939948" y="5986561"/>
              <a:ext cx="396880" cy="155578"/>
            </a:xfrm>
            <a:custGeom>
              <a:avLst/>
              <a:gdLst>
                <a:gd name="T0" fmla="*/ 820 w 1103"/>
                <a:gd name="T1" fmla="*/ 379 h 430"/>
                <a:gd name="T2" fmla="*/ 820 w 1103"/>
                <a:gd name="T3" fmla="*/ 354 h 430"/>
                <a:gd name="T4" fmla="*/ 499 w 1103"/>
                <a:gd name="T5" fmla="*/ 281 h 430"/>
                <a:gd name="T6" fmla="*/ 475 w 1103"/>
                <a:gd name="T7" fmla="*/ 370 h 430"/>
                <a:gd name="T8" fmla="*/ 457 w 1103"/>
                <a:gd name="T9" fmla="*/ 413 h 430"/>
                <a:gd name="T10" fmla="*/ 387 w 1103"/>
                <a:gd name="T11" fmla="*/ 426 h 430"/>
                <a:gd name="T12" fmla="*/ 100 w 1103"/>
                <a:gd name="T13" fmla="*/ 368 h 430"/>
                <a:gd name="T14" fmla="*/ 1 w 1103"/>
                <a:gd name="T15" fmla="*/ 351 h 430"/>
                <a:gd name="T16" fmla="*/ 1 w 1103"/>
                <a:gd name="T17" fmla="*/ 332 h 430"/>
                <a:gd name="T18" fmla="*/ 30 w 1103"/>
                <a:gd name="T19" fmla="*/ 193 h 430"/>
                <a:gd name="T20" fmla="*/ 79 w 1103"/>
                <a:gd name="T21" fmla="*/ 128 h 430"/>
                <a:gd name="T22" fmla="*/ 255 w 1103"/>
                <a:gd name="T23" fmla="*/ 13 h 430"/>
                <a:gd name="T24" fmla="*/ 295 w 1103"/>
                <a:gd name="T25" fmla="*/ 0 h 430"/>
                <a:gd name="T26" fmla="*/ 577 w 1103"/>
                <a:gd name="T27" fmla="*/ 3 h 430"/>
                <a:gd name="T28" fmla="*/ 622 w 1103"/>
                <a:gd name="T29" fmla="*/ 24 h 430"/>
                <a:gd name="T30" fmla="*/ 771 w 1103"/>
                <a:gd name="T31" fmla="*/ 162 h 430"/>
                <a:gd name="T32" fmla="*/ 967 w 1103"/>
                <a:gd name="T33" fmla="*/ 244 h 430"/>
                <a:gd name="T34" fmla="*/ 1076 w 1103"/>
                <a:gd name="T35" fmla="*/ 273 h 430"/>
                <a:gd name="T36" fmla="*/ 1088 w 1103"/>
                <a:gd name="T37" fmla="*/ 286 h 430"/>
                <a:gd name="T38" fmla="*/ 1103 w 1103"/>
                <a:gd name="T39" fmla="*/ 398 h 430"/>
                <a:gd name="T40" fmla="*/ 820 w 1103"/>
                <a:gd name="T41" fmla="*/ 37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3" h="430">
                  <a:moveTo>
                    <a:pt x="820" y="379"/>
                  </a:moveTo>
                  <a:cubicBezTo>
                    <a:pt x="820" y="369"/>
                    <a:pt x="820" y="362"/>
                    <a:pt x="820" y="354"/>
                  </a:cubicBezTo>
                  <a:cubicBezTo>
                    <a:pt x="713" y="330"/>
                    <a:pt x="607" y="306"/>
                    <a:pt x="499" y="281"/>
                  </a:cubicBezTo>
                  <a:cubicBezTo>
                    <a:pt x="490" y="313"/>
                    <a:pt x="483" y="342"/>
                    <a:pt x="475" y="370"/>
                  </a:cubicBezTo>
                  <a:cubicBezTo>
                    <a:pt x="470" y="385"/>
                    <a:pt x="468" y="408"/>
                    <a:pt x="457" y="413"/>
                  </a:cubicBezTo>
                  <a:cubicBezTo>
                    <a:pt x="436" y="423"/>
                    <a:pt x="410" y="430"/>
                    <a:pt x="387" y="426"/>
                  </a:cubicBezTo>
                  <a:cubicBezTo>
                    <a:pt x="291" y="409"/>
                    <a:pt x="196" y="388"/>
                    <a:pt x="100" y="368"/>
                  </a:cubicBezTo>
                  <a:cubicBezTo>
                    <a:pt x="68" y="362"/>
                    <a:pt x="35" y="357"/>
                    <a:pt x="1" y="351"/>
                  </a:cubicBezTo>
                  <a:cubicBezTo>
                    <a:pt x="1" y="344"/>
                    <a:pt x="0" y="338"/>
                    <a:pt x="1" y="332"/>
                  </a:cubicBezTo>
                  <a:cubicBezTo>
                    <a:pt x="11" y="285"/>
                    <a:pt x="23" y="239"/>
                    <a:pt x="30" y="193"/>
                  </a:cubicBezTo>
                  <a:cubicBezTo>
                    <a:pt x="35" y="161"/>
                    <a:pt x="56" y="144"/>
                    <a:pt x="79" y="128"/>
                  </a:cubicBezTo>
                  <a:cubicBezTo>
                    <a:pt x="137" y="89"/>
                    <a:pt x="196" y="50"/>
                    <a:pt x="255" y="13"/>
                  </a:cubicBezTo>
                  <a:cubicBezTo>
                    <a:pt x="267" y="5"/>
                    <a:pt x="282" y="0"/>
                    <a:pt x="295" y="0"/>
                  </a:cubicBezTo>
                  <a:cubicBezTo>
                    <a:pt x="389" y="0"/>
                    <a:pt x="483" y="0"/>
                    <a:pt x="577" y="3"/>
                  </a:cubicBezTo>
                  <a:cubicBezTo>
                    <a:pt x="592" y="3"/>
                    <a:pt x="610" y="14"/>
                    <a:pt x="622" y="24"/>
                  </a:cubicBezTo>
                  <a:cubicBezTo>
                    <a:pt x="673" y="69"/>
                    <a:pt x="727" y="112"/>
                    <a:pt x="771" y="162"/>
                  </a:cubicBezTo>
                  <a:cubicBezTo>
                    <a:pt x="825" y="224"/>
                    <a:pt x="897" y="228"/>
                    <a:pt x="967" y="244"/>
                  </a:cubicBezTo>
                  <a:cubicBezTo>
                    <a:pt x="1004" y="252"/>
                    <a:pt x="1040" y="263"/>
                    <a:pt x="1076" y="273"/>
                  </a:cubicBezTo>
                  <a:cubicBezTo>
                    <a:pt x="1081" y="275"/>
                    <a:pt x="1087" y="281"/>
                    <a:pt x="1088" y="286"/>
                  </a:cubicBezTo>
                  <a:cubicBezTo>
                    <a:pt x="1094" y="322"/>
                    <a:pt x="1098" y="357"/>
                    <a:pt x="1103" y="398"/>
                  </a:cubicBezTo>
                  <a:cubicBezTo>
                    <a:pt x="1007" y="392"/>
                    <a:pt x="914" y="386"/>
                    <a:pt x="820" y="3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64"/>
            <p:cNvSpPr>
              <a:spLocks/>
            </p:cNvSpPr>
            <p:nvPr/>
          </p:nvSpPr>
          <p:spPr bwMode="auto">
            <a:xfrm>
              <a:off x="2314603" y="5986561"/>
              <a:ext cx="284166" cy="147640"/>
            </a:xfrm>
            <a:custGeom>
              <a:avLst/>
              <a:gdLst>
                <a:gd name="T0" fmla="*/ 792 w 792"/>
                <a:gd name="T1" fmla="*/ 289 h 407"/>
                <a:gd name="T2" fmla="*/ 742 w 792"/>
                <a:gd name="T3" fmla="*/ 302 h 407"/>
                <a:gd name="T4" fmla="*/ 742 w 792"/>
                <a:gd name="T5" fmla="*/ 341 h 407"/>
                <a:gd name="T6" fmla="*/ 616 w 792"/>
                <a:gd name="T7" fmla="*/ 356 h 407"/>
                <a:gd name="T8" fmla="*/ 378 w 792"/>
                <a:gd name="T9" fmla="*/ 393 h 407"/>
                <a:gd name="T10" fmla="*/ 148 w 792"/>
                <a:gd name="T11" fmla="*/ 376 h 407"/>
                <a:gd name="T12" fmla="*/ 70 w 792"/>
                <a:gd name="T13" fmla="*/ 286 h 407"/>
                <a:gd name="T14" fmla="*/ 28 w 792"/>
                <a:gd name="T15" fmla="*/ 243 h 407"/>
                <a:gd name="T16" fmla="*/ 0 w 792"/>
                <a:gd name="T17" fmla="*/ 237 h 407"/>
                <a:gd name="T18" fmla="*/ 132 w 792"/>
                <a:gd name="T19" fmla="*/ 43 h 407"/>
                <a:gd name="T20" fmla="*/ 149 w 792"/>
                <a:gd name="T21" fmla="*/ 17 h 407"/>
                <a:gd name="T22" fmla="*/ 169 w 792"/>
                <a:gd name="T23" fmla="*/ 3 h 407"/>
                <a:gd name="T24" fmla="*/ 433 w 792"/>
                <a:gd name="T25" fmla="*/ 7 h 407"/>
                <a:gd name="T26" fmla="*/ 641 w 792"/>
                <a:gd name="T27" fmla="*/ 46 h 407"/>
                <a:gd name="T28" fmla="*/ 672 w 792"/>
                <a:gd name="T29" fmla="*/ 70 h 407"/>
                <a:gd name="T30" fmla="*/ 749 w 792"/>
                <a:gd name="T31" fmla="*/ 228 h 407"/>
                <a:gd name="T32" fmla="*/ 792 w 792"/>
                <a:gd name="T33" fmla="*/ 28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2" h="407">
                  <a:moveTo>
                    <a:pt x="792" y="289"/>
                  </a:moveTo>
                  <a:cubicBezTo>
                    <a:pt x="778" y="292"/>
                    <a:pt x="761" y="297"/>
                    <a:pt x="742" y="302"/>
                  </a:cubicBezTo>
                  <a:cubicBezTo>
                    <a:pt x="742" y="314"/>
                    <a:pt x="742" y="325"/>
                    <a:pt x="742" y="341"/>
                  </a:cubicBezTo>
                  <a:cubicBezTo>
                    <a:pt x="700" y="345"/>
                    <a:pt x="658" y="350"/>
                    <a:pt x="616" y="356"/>
                  </a:cubicBezTo>
                  <a:cubicBezTo>
                    <a:pt x="536" y="367"/>
                    <a:pt x="457" y="379"/>
                    <a:pt x="378" y="393"/>
                  </a:cubicBezTo>
                  <a:cubicBezTo>
                    <a:pt x="299" y="407"/>
                    <a:pt x="224" y="396"/>
                    <a:pt x="148" y="376"/>
                  </a:cubicBezTo>
                  <a:cubicBezTo>
                    <a:pt x="78" y="358"/>
                    <a:pt x="76" y="358"/>
                    <a:pt x="70" y="286"/>
                  </a:cubicBezTo>
                  <a:cubicBezTo>
                    <a:pt x="67" y="256"/>
                    <a:pt x="54" y="246"/>
                    <a:pt x="28" y="243"/>
                  </a:cubicBezTo>
                  <a:cubicBezTo>
                    <a:pt x="20" y="242"/>
                    <a:pt x="12" y="240"/>
                    <a:pt x="0" y="237"/>
                  </a:cubicBezTo>
                  <a:cubicBezTo>
                    <a:pt x="45" y="170"/>
                    <a:pt x="89" y="107"/>
                    <a:pt x="132" y="43"/>
                  </a:cubicBezTo>
                  <a:cubicBezTo>
                    <a:pt x="138" y="34"/>
                    <a:pt x="142" y="24"/>
                    <a:pt x="149" y="17"/>
                  </a:cubicBezTo>
                  <a:cubicBezTo>
                    <a:pt x="154" y="11"/>
                    <a:pt x="162" y="3"/>
                    <a:pt x="169" y="3"/>
                  </a:cubicBezTo>
                  <a:cubicBezTo>
                    <a:pt x="257" y="3"/>
                    <a:pt x="346" y="0"/>
                    <a:pt x="433" y="7"/>
                  </a:cubicBezTo>
                  <a:cubicBezTo>
                    <a:pt x="503" y="13"/>
                    <a:pt x="572" y="31"/>
                    <a:pt x="641" y="46"/>
                  </a:cubicBezTo>
                  <a:cubicBezTo>
                    <a:pt x="653" y="48"/>
                    <a:pt x="667" y="59"/>
                    <a:pt x="672" y="70"/>
                  </a:cubicBezTo>
                  <a:cubicBezTo>
                    <a:pt x="699" y="122"/>
                    <a:pt x="722" y="176"/>
                    <a:pt x="749" y="228"/>
                  </a:cubicBezTo>
                  <a:cubicBezTo>
                    <a:pt x="760" y="250"/>
                    <a:pt x="777" y="268"/>
                    <a:pt x="792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65"/>
            <p:cNvSpPr>
              <a:spLocks noEditPoints="1"/>
            </p:cNvSpPr>
            <p:nvPr/>
          </p:nvSpPr>
          <p:spPr bwMode="auto">
            <a:xfrm>
              <a:off x="2560668" y="5723032"/>
              <a:ext cx="193677" cy="188916"/>
            </a:xfrm>
            <a:custGeom>
              <a:avLst/>
              <a:gdLst>
                <a:gd name="T0" fmla="*/ 237 w 539"/>
                <a:gd name="T1" fmla="*/ 273 h 526"/>
                <a:gd name="T2" fmla="*/ 390 w 539"/>
                <a:gd name="T3" fmla="*/ 324 h 526"/>
                <a:gd name="T4" fmla="*/ 465 w 539"/>
                <a:gd name="T5" fmla="*/ 381 h 526"/>
                <a:gd name="T6" fmla="*/ 497 w 539"/>
                <a:gd name="T7" fmla="*/ 410 h 526"/>
                <a:gd name="T8" fmla="*/ 539 w 539"/>
                <a:gd name="T9" fmla="*/ 526 h 526"/>
                <a:gd name="T10" fmla="*/ 405 w 539"/>
                <a:gd name="T11" fmla="*/ 440 h 526"/>
                <a:gd name="T12" fmla="*/ 383 w 539"/>
                <a:gd name="T13" fmla="*/ 434 h 526"/>
                <a:gd name="T14" fmla="*/ 207 w 539"/>
                <a:gd name="T15" fmla="*/ 506 h 526"/>
                <a:gd name="T16" fmla="*/ 181 w 539"/>
                <a:gd name="T17" fmla="*/ 455 h 526"/>
                <a:gd name="T18" fmla="*/ 168 w 539"/>
                <a:gd name="T19" fmla="*/ 433 h 526"/>
                <a:gd name="T20" fmla="*/ 65 w 539"/>
                <a:gd name="T21" fmla="*/ 327 h 526"/>
                <a:gd name="T22" fmla="*/ 124 w 539"/>
                <a:gd name="T23" fmla="*/ 288 h 526"/>
                <a:gd name="T24" fmla="*/ 0 w 539"/>
                <a:gd name="T25" fmla="*/ 118 h 526"/>
                <a:gd name="T26" fmla="*/ 174 w 539"/>
                <a:gd name="T27" fmla="*/ 0 h 526"/>
                <a:gd name="T28" fmla="*/ 199 w 539"/>
                <a:gd name="T29" fmla="*/ 36 h 526"/>
                <a:gd name="T30" fmla="*/ 153 w 539"/>
                <a:gd name="T31" fmla="*/ 71 h 526"/>
                <a:gd name="T32" fmla="*/ 256 w 539"/>
                <a:gd name="T33" fmla="*/ 209 h 526"/>
                <a:gd name="T34" fmla="*/ 306 w 539"/>
                <a:gd name="T35" fmla="*/ 181 h 526"/>
                <a:gd name="T36" fmla="*/ 336 w 539"/>
                <a:gd name="T37" fmla="*/ 218 h 526"/>
                <a:gd name="T38" fmla="*/ 237 w 539"/>
                <a:gd name="T39" fmla="*/ 273 h 526"/>
                <a:gd name="T40" fmla="*/ 70 w 539"/>
                <a:gd name="T41" fmla="*/ 133 h 526"/>
                <a:gd name="T42" fmla="*/ 70 w 539"/>
                <a:gd name="T43" fmla="*/ 133 h 526"/>
                <a:gd name="T44" fmla="*/ 166 w 539"/>
                <a:gd name="T45" fmla="*/ 262 h 526"/>
                <a:gd name="T46" fmla="*/ 231 w 539"/>
                <a:gd name="T47" fmla="*/ 221 h 526"/>
                <a:gd name="T48" fmla="*/ 180 w 539"/>
                <a:gd name="T49" fmla="*/ 150 h 526"/>
                <a:gd name="T50" fmla="*/ 132 w 539"/>
                <a:gd name="T51" fmla="*/ 95 h 526"/>
                <a:gd name="T52" fmla="*/ 81 w 539"/>
                <a:gd name="T53" fmla="*/ 126 h 526"/>
                <a:gd name="T54" fmla="*/ 70 w 539"/>
                <a:gd name="T55" fmla="*/ 13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39" h="526">
                  <a:moveTo>
                    <a:pt x="237" y="273"/>
                  </a:moveTo>
                  <a:cubicBezTo>
                    <a:pt x="292" y="292"/>
                    <a:pt x="340" y="310"/>
                    <a:pt x="390" y="324"/>
                  </a:cubicBezTo>
                  <a:cubicBezTo>
                    <a:pt x="424" y="333"/>
                    <a:pt x="440" y="361"/>
                    <a:pt x="465" y="381"/>
                  </a:cubicBezTo>
                  <a:cubicBezTo>
                    <a:pt x="476" y="390"/>
                    <a:pt x="485" y="403"/>
                    <a:pt x="497" y="410"/>
                  </a:cubicBezTo>
                  <a:cubicBezTo>
                    <a:pt x="539" y="438"/>
                    <a:pt x="539" y="479"/>
                    <a:pt x="539" y="526"/>
                  </a:cubicBezTo>
                  <a:cubicBezTo>
                    <a:pt x="492" y="496"/>
                    <a:pt x="449" y="468"/>
                    <a:pt x="405" y="440"/>
                  </a:cubicBezTo>
                  <a:cubicBezTo>
                    <a:pt x="399" y="436"/>
                    <a:pt x="389" y="432"/>
                    <a:pt x="383" y="434"/>
                  </a:cubicBezTo>
                  <a:cubicBezTo>
                    <a:pt x="326" y="456"/>
                    <a:pt x="270" y="480"/>
                    <a:pt x="207" y="506"/>
                  </a:cubicBezTo>
                  <a:cubicBezTo>
                    <a:pt x="199" y="489"/>
                    <a:pt x="190" y="472"/>
                    <a:pt x="181" y="455"/>
                  </a:cubicBezTo>
                  <a:cubicBezTo>
                    <a:pt x="177" y="448"/>
                    <a:pt x="173" y="440"/>
                    <a:pt x="168" y="433"/>
                  </a:cubicBezTo>
                  <a:cubicBezTo>
                    <a:pt x="134" y="398"/>
                    <a:pt x="100" y="363"/>
                    <a:pt x="65" y="327"/>
                  </a:cubicBezTo>
                  <a:cubicBezTo>
                    <a:pt x="87" y="313"/>
                    <a:pt x="105" y="301"/>
                    <a:pt x="124" y="288"/>
                  </a:cubicBezTo>
                  <a:cubicBezTo>
                    <a:pt x="82" y="230"/>
                    <a:pt x="42" y="174"/>
                    <a:pt x="0" y="118"/>
                  </a:cubicBezTo>
                  <a:cubicBezTo>
                    <a:pt x="57" y="79"/>
                    <a:pt x="115" y="40"/>
                    <a:pt x="174" y="0"/>
                  </a:cubicBezTo>
                  <a:cubicBezTo>
                    <a:pt x="182" y="12"/>
                    <a:pt x="190" y="23"/>
                    <a:pt x="199" y="36"/>
                  </a:cubicBezTo>
                  <a:cubicBezTo>
                    <a:pt x="184" y="48"/>
                    <a:pt x="170" y="58"/>
                    <a:pt x="153" y="71"/>
                  </a:cubicBezTo>
                  <a:cubicBezTo>
                    <a:pt x="187" y="117"/>
                    <a:pt x="221" y="163"/>
                    <a:pt x="256" y="209"/>
                  </a:cubicBezTo>
                  <a:cubicBezTo>
                    <a:pt x="274" y="199"/>
                    <a:pt x="289" y="190"/>
                    <a:pt x="306" y="181"/>
                  </a:cubicBezTo>
                  <a:cubicBezTo>
                    <a:pt x="316" y="193"/>
                    <a:pt x="326" y="205"/>
                    <a:pt x="336" y="218"/>
                  </a:cubicBezTo>
                  <a:cubicBezTo>
                    <a:pt x="304" y="236"/>
                    <a:pt x="273" y="253"/>
                    <a:pt x="237" y="273"/>
                  </a:cubicBezTo>
                  <a:close/>
                  <a:moveTo>
                    <a:pt x="70" y="133"/>
                  </a:moveTo>
                  <a:lnTo>
                    <a:pt x="70" y="133"/>
                  </a:lnTo>
                  <a:cubicBezTo>
                    <a:pt x="102" y="177"/>
                    <a:pt x="134" y="219"/>
                    <a:pt x="166" y="262"/>
                  </a:cubicBezTo>
                  <a:cubicBezTo>
                    <a:pt x="190" y="247"/>
                    <a:pt x="209" y="235"/>
                    <a:pt x="231" y="221"/>
                  </a:cubicBezTo>
                  <a:cubicBezTo>
                    <a:pt x="212" y="195"/>
                    <a:pt x="197" y="172"/>
                    <a:pt x="180" y="150"/>
                  </a:cubicBezTo>
                  <a:cubicBezTo>
                    <a:pt x="165" y="131"/>
                    <a:pt x="152" y="106"/>
                    <a:pt x="132" y="95"/>
                  </a:cubicBezTo>
                  <a:cubicBezTo>
                    <a:pt x="123" y="90"/>
                    <a:pt x="99" y="115"/>
                    <a:pt x="81" y="126"/>
                  </a:cubicBezTo>
                  <a:cubicBezTo>
                    <a:pt x="78" y="128"/>
                    <a:pt x="75" y="130"/>
                    <a:pt x="7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66"/>
            <p:cNvSpPr>
              <a:spLocks/>
            </p:cNvSpPr>
            <p:nvPr/>
          </p:nvSpPr>
          <p:spPr bwMode="auto">
            <a:xfrm>
              <a:off x="1951061" y="5830984"/>
              <a:ext cx="192090" cy="161928"/>
            </a:xfrm>
            <a:custGeom>
              <a:avLst/>
              <a:gdLst>
                <a:gd name="T0" fmla="*/ 209 w 531"/>
                <a:gd name="T1" fmla="*/ 153 h 448"/>
                <a:gd name="T2" fmla="*/ 234 w 531"/>
                <a:gd name="T3" fmla="*/ 270 h 448"/>
                <a:gd name="T4" fmla="*/ 319 w 531"/>
                <a:gd name="T5" fmla="*/ 220 h 448"/>
                <a:gd name="T6" fmla="*/ 304 w 531"/>
                <a:gd name="T7" fmla="*/ 120 h 448"/>
                <a:gd name="T8" fmla="*/ 280 w 531"/>
                <a:gd name="T9" fmla="*/ 11 h 448"/>
                <a:gd name="T10" fmla="*/ 328 w 531"/>
                <a:gd name="T11" fmla="*/ 0 h 448"/>
                <a:gd name="T12" fmla="*/ 364 w 531"/>
                <a:gd name="T13" fmla="*/ 197 h 448"/>
                <a:gd name="T14" fmla="*/ 433 w 531"/>
                <a:gd name="T15" fmla="*/ 231 h 448"/>
                <a:gd name="T16" fmla="*/ 497 w 531"/>
                <a:gd name="T17" fmla="*/ 244 h 448"/>
                <a:gd name="T18" fmla="*/ 531 w 531"/>
                <a:gd name="T19" fmla="*/ 314 h 448"/>
                <a:gd name="T20" fmla="*/ 374 w 531"/>
                <a:gd name="T21" fmla="*/ 406 h 448"/>
                <a:gd name="T22" fmla="*/ 314 w 531"/>
                <a:gd name="T23" fmla="*/ 408 h 448"/>
                <a:gd name="T24" fmla="*/ 190 w 531"/>
                <a:gd name="T25" fmla="*/ 439 h 448"/>
                <a:gd name="T26" fmla="*/ 172 w 531"/>
                <a:gd name="T27" fmla="*/ 447 h 448"/>
                <a:gd name="T28" fmla="*/ 0 w 531"/>
                <a:gd name="T29" fmla="*/ 447 h 448"/>
                <a:gd name="T30" fmla="*/ 69 w 531"/>
                <a:gd name="T31" fmla="*/ 317 h 448"/>
                <a:gd name="T32" fmla="*/ 93 w 531"/>
                <a:gd name="T33" fmla="*/ 304 h 448"/>
                <a:gd name="T34" fmla="*/ 187 w 531"/>
                <a:gd name="T35" fmla="*/ 283 h 448"/>
                <a:gd name="T36" fmla="*/ 163 w 531"/>
                <a:gd name="T37" fmla="*/ 165 h 448"/>
                <a:gd name="T38" fmla="*/ 209 w 531"/>
                <a:gd name="T39" fmla="*/ 15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1" h="448">
                  <a:moveTo>
                    <a:pt x="209" y="153"/>
                  </a:moveTo>
                  <a:cubicBezTo>
                    <a:pt x="218" y="194"/>
                    <a:pt x="226" y="232"/>
                    <a:pt x="234" y="270"/>
                  </a:cubicBezTo>
                  <a:cubicBezTo>
                    <a:pt x="287" y="279"/>
                    <a:pt x="324" y="258"/>
                    <a:pt x="319" y="220"/>
                  </a:cubicBezTo>
                  <a:cubicBezTo>
                    <a:pt x="316" y="186"/>
                    <a:pt x="310" y="153"/>
                    <a:pt x="304" y="120"/>
                  </a:cubicBezTo>
                  <a:cubicBezTo>
                    <a:pt x="297" y="84"/>
                    <a:pt x="289" y="48"/>
                    <a:pt x="280" y="11"/>
                  </a:cubicBezTo>
                  <a:cubicBezTo>
                    <a:pt x="297" y="7"/>
                    <a:pt x="311" y="4"/>
                    <a:pt x="328" y="0"/>
                  </a:cubicBezTo>
                  <a:cubicBezTo>
                    <a:pt x="341" y="67"/>
                    <a:pt x="352" y="132"/>
                    <a:pt x="364" y="197"/>
                  </a:cubicBezTo>
                  <a:cubicBezTo>
                    <a:pt x="418" y="197"/>
                    <a:pt x="425" y="201"/>
                    <a:pt x="433" y="231"/>
                  </a:cubicBezTo>
                  <a:cubicBezTo>
                    <a:pt x="452" y="244"/>
                    <a:pt x="482" y="211"/>
                    <a:pt x="497" y="244"/>
                  </a:cubicBezTo>
                  <a:cubicBezTo>
                    <a:pt x="507" y="266"/>
                    <a:pt x="518" y="288"/>
                    <a:pt x="531" y="314"/>
                  </a:cubicBezTo>
                  <a:cubicBezTo>
                    <a:pt x="479" y="345"/>
                    <a:pt x="428" y="378"/>
                    <a:pt x="374" y="406"/>
                  </a:cubicBezTo>
                  <a:cubicBezTo>
                    <a:pt x="358" y="414"/>
                    <a:pt x="334" y="410"/>
                    <a:pt x="314" y="408"/>
                  </a:cubicBezTo>
                  <a:cubicBezTo>
                    <a:pt x="269" y="403"/>
                    <a:pt x="227" y="409"/>
                    <a:pt x="190" y="439"/>
                  </a:cubicBezTo>
                  <a:cubicBezTo>
                    <a:pt x="185" y="443"/>
                    <a:pt x="178" y="447"/>
                    <a:pt x="172" y="447"/>
                  </a:cubicBezTo>
                  <a:cubicBezTo>
                    <a:pt x="116" y="448"/>
                    <a:pt x="60" y="447"/>
                    <a:pt x="0" y="447"/>
                  </a:cubicBezTo>
                  <a:cubicBezTo>
                    <a:pt x="24" y="401"/>
                    <a:pt x="46" y="359"/>
                    <a:pt x="69" y="317"/>
                  </a:cubicBezTo>
                  <a:cubicBezTo>
                    <a:pt x="73" y="311"/>
                    <a:pt x="85" y="307"/>
                    <a:pt x="93" y="304"/>
                  </a:cubicBezTo>
                  <a:cubicBezTo>
                    <a:pt x="123" y="297"/>
                    <a:pt x="154" y="291"/>
                    <a:pt x="187" y="283"/>
                  </a:cubicBezTo>
                  <a:cubicBezTo>
                    <a:pt x="179" y="244"/>
                    <a:pt x="171" y="206"/>
                    <a:pt x="163" y="165"/>
                  </a:cubicBezTo>
                  <a:cubicBezTo>
                    <a:pt x="178" y="161"/>
                    <a:pt x="192" y="157"/>
                    <a:pt x="209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67"/>
            <p:cNvSpPr>
              <a:spLocks/>
            </p:cNvSpPr>
            <p:nvPr/>
          </p:nvSpPr>
          <p:spPr bwMode="auto">
            <a:xfrm>
              <a:off x="2344766" y="5475378"/>
              <a:ext cx="120651" cy="111127"/>
            </a:xfrm>
            <a:custGeom>
              <a:avLst/>
              <a:gdLst>
                <a:gd name="T0" fmla="*/ 215 w 338"/>
                <a:gd name="T1" fmla="*/ 259 h 310"/>
                <a:gd name="T2" fmla="*/ 33 w 338"/>
                <a:gd name="T3" fmla="*/ 229 h 310"/>
                <a:gd name="T4" fmla="*/ 42 w 338"/>
                <a:gd name="T5" fmla="*/ 64 h 310"/>
                <a:gd name="T6" fmla="*/ 223 w 338"/>
                <a:gd name="T7" fmla="*/ 53 h 310"/>
                <a:gd name="T8" fmla="*/ 262 w 338"/>
                <a:gd name="T9" fmla="*/ 117 h 310"/>
                <a:gd name="T10" fmla="*/ 316 w 338"/>
                <a:gd name="T11" fmla="*/ 213 h 310"/>
                <a:gd name="T12" fmla="*/ 335 w 338"/>
                <a:gd name="T13" fmla="*/ 249 h 310"/>
                <a:gd name="T14" fmla="*/ 331 w 338"/>
                <a:gd name="T15" fmla="*/ 280 h 310"/>
                <a:gd name="T16" fmla="*/ 299 w 338"/>
                <a:gd name="T17" fmla="*/ 281 h 310"/>
                <a:gd name="T18" fmla="*/ 188 w 338"/>
                <a:gd name="T19" fmla="*/ 186 h 310"/>
                <a:gd name="T20" fmla="*/ 152 w 338"/>
                <a:gd name="T21" fmla="*/ 123 h 310"/>
                <a:gd name="T22" fmla="*/ 215 w 338"/>
                <a:gd name="T23" fmla="*/ 25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10">
                  <a:moveTo>
                    <a:pt x="215" y="259"/>
                  </a:moveTo>
                  <a:cubicBezTo>
                    <a:pt x="147" y="310"/>
                    <a:pt x="68" y="276"/>
                    <a:pt x="33" y="229"/>
                  </a:cubicBezTo>
                  <a:cubicBezTo>
                    <a:pt x="0" y="186"/>
                    <a:pt x="6" y="98"/>
                    <a:pt x="42" y="64"/>
                  </a:cubicBezTo>
                  <a:cubicBezTo>
                    <a:pt x="109" y="0"/>
                    <a:pt x="188" y="14"/>
                    <a:pt x="223" y="53"/>
                  </a:cubicBezTo>
                  <a:cubicBezTo>
                    <a:pt x="240" y="71"/>
                    <a:pt x="259" y="94"/>
                    <a:pt x="262" y="117"/>
                  </a:cubicBezTo>
                  <a:cubicBezTo>
                    <a:pt x="268" y="158"/>
                    <a:pt x="299" y="181"/>
                    <a:pt x="316" y="213"/>
                  </a:cubicBezTo>
                  <a:cubicBezTo>
                    <a:pt x="322" y="225"/>
                    <a:pt x="332" y="236"/>
                    <a:pt x="335" y="249"/>
                  </a:cubicBezTo>
                  <a:cubicBezTo>
                    <a:pt x="338" y="259"/>
                    <a:pt x="337" y="275"/>
                    <a:pt x="331" y="280"/>
                  </a:cubicBezTo>
                  <a:cubicBezTo>
                    <a:pt x="324" y="286"/>
                    <a:pt x="308" y="285"/>
                    <a:pt x="299" y="281"/>
                  </a:cubicBezTo>
                  <a:cubicBezTo>
                    <a:pt x="253" y="260"/>
                    <a:pt x="217" y="226"/>
                    <a:pt x="188" y="186"/>
                  </a:cubicBezTo>
                  <a:cubicBezTo>
                    <a:pt x="174" y="166"/>
                    <a:pt x="163" y="143"/>
                    <a:pt x="152" y="123"/>
                  </a:cubicBezTo>
                  <a:cubicBezTo>
                    <a:pt x="147" y="149"/>
                    <a:pt x="164" y="187"/>
                    <a:pt x="215" y="2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68"/>
            <p:cNvSpPr>
              <a:spLocks/>
            </p:cNvSpPr>
            <p:nvPr/>
          </p:nvSpPr>
          <p:spPr bwMode="auto">
            <a:xfrm>
              <a:off x="2292378" y="5572217"/>
              <a:ext cx="103189" cy="188916"/>
            </a:xfrm>
            <a:custGeom>
              <a:avLst/>
              <a:gdLst>
                <a:gd name="T0" fmla="*/ 6 w 288"/>
                <a:gd name="T1" fmla="*/ 106 h 526"/>
                <a:gd name="T2" fmla="*/ 9 w 288"/>
                <a:gd name="T3" fmla="*/ 45 h 526"/>
                <a:gd name="T4" fmla="*/ 62 w 288"/>
                <a:gd name="T5" fmla="*/ 2 h 526"/>
                <a:gd name="T6" fmla="*/ 103 w 288"/>
                <a:gd name="T7" fmla="*/ 51 h 526"/>
                <a:gd name="T8" fmla="*/ 121 w 288"/>
                <a:gd name="T9" fmla="*/ 214 h 526"/>
                <a:gd name="T10" fmla="*/ 193 w 288"/>
                <a:gd name="T11" fmla="*/ 351 h 526"/>
                <a:gd name="T12" fmla="*/ 273 w 288"/>
                <a:gd name="T13" fmla="*/ 444 h 526"/>
                <a:gd name="T14" fmla="*/ 273 w 288"/>
                <a:gd name="T15" fmla="*/ 508 h 526"/>
                <a:gd name="T16" fmla="*/ 199 w 288"/>
                <a:gd name="T17" fmla="*/ 505 h 526"/>
                <a:gd name="T18" fmla="*/ 33 w 288"/>
                <a:gd name="T19" fmla="*/ 248 h 526"/>
                <a:gd name="T20" fmla="*/ 0 w 288"/>
                <a:gd name="T21" fmla="*/ 108 h 526"/>
                <a:gd name="T22" fmla="*/ 6 w 288"/>
                <a:gd name="T23" fmla="*/ 10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526">
                  <a:moveTo>
                    <a:pt x="6" y="106"/>
                  </a:moveTo>
                  <a:cubicBezTo>
                    <a:pt x="7" y="86"/>
                    <a:pt x="7" y="65"/>
                    <a:pt x="9" y="45"/>
                  </a:cubicBezTo>
                  <a:cubicBezTo>
                    <a:pt x="12" y="19"/>
                    <a:pt x="37" y="0"/>
                    <a:pt x="62" y="2"/>
                  </a:cubicBezTo>
                  <a:cubicBezTo>
                    <a:pt x="84" y="4"/>
                    <a:pt x="106" y="28"/>
                    <a:pt x="103" y="51"/>
                  </a:cubicBezTo>
                  <a:cubicBezTo>
                    <a:pt x="95" y="107"/>
                    <a:pt x="100" y="162"/>
                    <a:pt x="121" y="214"/>
                  </a:cubicBezTo>
                  <a:cubicBezTo>
                    <a:pt x="140" y="261"/>
                    <a:pt x="165" y="308"/>
                    <a:pt x="193" y="351"/>
                  </a:cubicBezTo>
                  <a:cubicBezTo>
                    <a:pt x="215" y="385"/>
                    <a:pt x="247" y="413"/>
                    <a:pt x="273" y="444"/>
                  </a:cubicBezTo>
                  <a:cubicBezTo>
                    <a:pt x="288" y="461"/>
                    <a:pt x="288" y="496"/>
                    <a:pt x="273" y="508"/>
                  </a:cubicBezTo>
                  <a:cubicBezTo>
                    <a:pt x="253" y="526"/>
                    <a:pt x="220" y="525"/>
                    <a:pt x="199" y="505"/>
                  </a:cubicBezTo>
                  <a:cubicBezTo>
                    <a:pt x="124" y="432"/>
                    <a:pt x="63" y="349"/>
                    <a:pt x="33" y="248"/>
                  </a:cubicBezTo>
                  <a:cubicBezTo>
                    <a:pt x="19" y="202"/>
                    <a:pt x="11" y="154"/>
                    <a:pt x="0" y="108"/>
                  </a:cubicBezTo>
                  <a:cubicBezTo>
                    <a:pt x="2" y="107"/>
                    <a:pt x="4" y="106"/>
                    <a:pt x="6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69"/>
            <p:cNvSpPr>
              <a:spLocks noEditPoints="1"/>
            </p:cNvSpPr>
            <p:nvPr/>
          </p:nvSpPr>
          <p:spPr bwMode="auto">
            <a:xfrm>
              <a:off x="2263802" y="5946873"/>
              <a:ext cx="130177" cy="79376"/>
            </a:xfrm>
            <a:custGeom>
              <a:avLst/>
              <a:gdLst>
                <a:gd name="T0" fmla="*/ 329 w 362"/>
                <a:gd name="T1" fmla="*/ 0 h 223"/>
                <a:gd name="T2" fmla="*/ 362 w 362"/>
                <a:gd name="T3" fmla="*/ 91 h 223"/>
                <a:gd name="T4" fmla="*/ 348 w 362"/>
                <a:gd name="T5" fmla="*/ 93 h 223"/>
                <a:gd name="T6" fmla="*/ 249 w 362"/>
                <a:gd name="T7" fmla="*/ 146 h 223"/>
                <a:gd name="T8" fmla="*/ 197 w 362"/>
                <a:gd name="T9" fmla="*/ 223 h 223"/>
                <a:gd name="T10" fmla="*/ 90 w 362"/>
                <a:gd name="T11" fmla="*/ 198 h 223"/>
                <a:gd name="T12" fmla="*/ 81 w 362"/>
                <a:gd name="T13" fmla="*/ 195 h 223"/>
                <a:gd name="T14" fmla="*/ 30 w 362"/>
                <a:gd name="T15" fmla="*/ 182 h 223"/>
                <a:gd name="T16" fmla="*/ 0 w 362"/>
                <a:gd name="T17" fmla="*/ 101 h 223"/>
                <a:gd name="T18" fmla="*/ 329 w 362"/>
                <a:gd name="T19" fmla="*/ 0 h 223"/>
                <a:gd name="T20" fmla="*/ 38 w 362"/>
                <a:gd name="T21" fmla="*/ 135 h 223"/>
                <a:gd name="T22" fmla="*/ 38 w 362"/>
                <a:gd name="T23" fmla="*/ 135 h 223"/>
                <a:gd name="T24" fmla="*/ 44 w 362"/>
                <a:gd name="T25" fmla="*/ 139 h 223"/>
                <a:gd name="T26" fmla="*/ 243 w 362"/>
                <a:gd name="T27" fmla="*/ 77 h 223"/>
                <a:gd name="T28" fmla="*/ 241 w 362"/>
                <a:gd name="T29" fmla="*/ 69 h 223"/>
                <a:gd name="T30" fmla="*/ 231 w 362"/>
                <a:gd name="T31" fmla="*/ 68 h 223"/>
                <a:gd name="T32" fmla="*/ 49 w 362"/>
                <a:gd name="T33" fmla="*/ 118 h 223"/>
                <a:gd name="T34" fmla="*/ 38 w 362"/>
                <a:gd name="T35" fmla="*/ 13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223">
                  <a:moveTo>
                    <a:pt x="329" y="0"/>
                  </a:moveTo>
                  <a:cubicBezTo>
                    <a:pt x="340" y="31"/>
                    <a:pt x="350" y="60"/>
                    <a:pt x="362" y="91"/>
                  </a:cubicBezTo>
                  <a:cubicBezTo>
                    <a:pt x="355" y="92"/>
                    <a:pt x="351" y="94"/>
                    <a:pt x="348" y="93"/>
                  </a:cubicBezTo>
                  <a:cubicBezTo>
                    <a:pt x="299" y="81"/>
                    <a:pt x="272" y="109"/>
                    <a:pt x="249" y="146"/>
                  </a:cubicBezTo>
                  <a:cubicBezTo>
                    <a:pt x="233" y="171"/>
                    <a:pt x="216" y="195"/>
                    <a:pt x="197" y="223"/>
                  </a:cubicBezTo>
                  <a:cubicBezTo>
                    <a:pt x="162" y="214"/>
                    <a:pt x="126" y="206"/>
                    <a:pt x="90" y="198"/>
                  </a:cubicBezTo>
                  <a:cubicBezTo>
                    <a:pt x="87" y="197"/>
                    <a:pt x="84" y="195"/>
                    <a:pt x="81" y="195"/>
                  </a:cubicBezTo>
                  <a:cubicBezTo>
                    <a:pt x="64" y="191"/>
                    <a:pt x="37" y="193"/>
                    <a:pt x="30" y="182"/>
                  </a:cubicBezTo>
                  <a:cubicBezTo>
                    <a:pt x="15" y="160"/>
                    <a:pt x="10" y="131"/>
                    <a:pt x="0" y="101"/>
                  </a:cubicBezTo>
                  <a:cubicBezTo>
                    <a:pt x="110" y="67"/>
                    <a:pt x="217" y="34"/>
                    <a:pt x="329" y="0"/>
                  </a:cubicBezTo>
                  <a:close/>
                  <a:moveTo>
                    <a:pt x="38" y="135"/>
                  </a:moveTo>
                  <a:lnTo>
                    <a:pt x="38" y="135"/>
                  </a:lnTo>
                  <a:cubicBezTo>
                    <a:pt x="40" y="136"/>
                    <a:pt x="42" y="138"/>
                    <a:pt x="44" y="139"/>
                  </a:cubicBezTo>
                  <a:cubicBezTo>
                    <a:pt x="110" y="119"/>
                    <a:pt x="177" y="98"/>
                    <a:pt x="243" y="77"/>
                  </a:cubicBezTo>
                  <a:cubicBezTo>
                    <a:pt x="242" y="74"/>
                    <a:pt x="241" y="71"/>
                    <a:pt x="241" y="69"/>
                  </a:cubicBezTo>
                  <a:cubicBezTo>
                    <a:pt x="237" y="68"/>
                    <a:pt x="234" y="67"/>
                    <a:pt x="231" y="68"/>
                  </a:cubicBezTo>
                  <a:cubicBezTo>
                    <a:pt x="170" y="84"/>
                    <a:pt x="110" y="100"/>
                    <a:pt x="49" y="118"/>
                  </a:cubicBezTo>
                  <a:cubicBezTo>
                    <a:pt x="44" y="119"/>
                    <a:pt x="41" y="129"/>
                    <a:pt x="38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70"/>
            <p:cNvSpPr>
              <a:spLocks/>
            </p:cNvSpPr>
            <p:nvPr/>
          </p:nvSpPr>
          <p:spPr bwMode="auto">
            <a:xfrm>
              <a:off x="2159026" y="5434102"/>
              <a:ext cx="142877" cy="82551"/>
            </a:xfrm>
            <a:custGeom>
              <a:avLst/>
              <a:gdLst>
                <a:gd name="T0" fmla="*/ 259 w 395"/>
                <a:gd name="T1" fmla="*/ 0 h 227"/>
                <a:gd name="T2" fmla="*/ 294 w 395"/>
                <a:gd name="T3" fmla="*/ 10 h 227"/>
                <a:gd name="T4" fmla="*/ 265 w 395"/>
                <a:gd name="T5" fmla="*/ 74 h 227"/>
                <a:gd name="T6" fmla="*/ 333 w 395"/>
                <a:gd name="T7" fmla="*/ 173 h 227"/>
                <a:gd name="T8" fmla="*/ 379 w 395"/>
                <a:gd name="T9" fmla="*/ 141 h 227"/>
                <a:gd name="T10" fmla="*/ 395 w 395"/>
                <a:gd name="T11" fmla="*/ 163 h 227"/>
                <a:gd name="T12" fmla="*/ 345 w 395"/>
                <a:gd name="T13" fmla="*/ 227 h 227"/>
                <a:gd name="T14" fmla="*/ 0 w 395"/>
                <a:gd name="T15" fmla="*/ 69 h 227"/>
                <a:gd name="T16" fmla="*/ 94 w 395"/>
                <a:gd name="T17" fmla="*/ 44 h 227"/>
                <a:gd name="T18" fmla="*/ 223 w 395"/>
                <a:gd name="T19" fmla="*/ 62 h 227"/>
                <a:gd name="T20" fmla="*/ 241 w 395"/>
                <a:gd name="T21" fmla="*/ 43 h 227"/>
                <a:gd name="T22" fmla="*/ 259 w 395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5" h="227">
                  <a:moveTo>
                    <a:pt x="259" y="0"/>
                  </a:moveTo>
                  <a:cubicBezTo>
                    <a:pt x="270" y="3"/>
                    <a:pt x="280" y="6"/>
                    <a:pt x="294" y="10"/>
                  </a:cubicBezTo>
                  <a:cubicBezTo>
                    <a:pt x="283" y="34"/>
                    <a:pt x="273" y="56"/>
                    <a:pt x="265" y="74"/>
                  </a:cubicBezTo>
                  <a:cubicBezTo>
                    <a:pt x="289" y="108"/>
                    <a:pt x="310" y="140"/>
                    <a:pt x="333" y="173"/>
                  </a:cubicBezTo>
                  <a:cubicBezTo>
                    <a:pt x="350" y="161"/>
                    <a:pt x="363" y="152"/>
                    <a:pt x="379" y="141"/>
                  </a:cubicBezTo>
                  <a:cubicBezTo>
                    <a:pt x="385" y="149"/>
                    <a:pt x="391" y="157"/>
                    <a:pt x="395" y="163"/>
                  </a:cubicBezTo>
                  <a:cubicBezTo>
                    <a:pt x="379" y="184"/>
                    <a:pt x="364" y="204"/>
                    <a:pt x="345" y="227"/>
                  </a:cubicBezTo>
                  <a:cubicBezTo>
                    <a:pt x="236" y="177"/>
                    <a:pt x="118" y="123"/>
                    <a:pt x="0" y="69"/>
                  </a:cubicBezTo>
                  <a:cubicBezTo>
                    <a:pt x="32" y="31"/>
                    <a:pt x="51" y="31"/>
                    <a:pt x="94" y="44"/>
                  </a:cubicBezTo>
                  <a:cubicBezTo>
                    <a:pt x="135" y="56"/>
                    <a:pt x="179" y="58"/>
                    <a:pt x="223" y="62"/>
                  </a:cubicBezTo>
                  <a:cubicBezTo>
                    <a:pt x="228" y="62"/>
                    <a:pt x="237" y="50"/>
                    <a:pt x="241" y="43"/>
                  </a:cubicBezTo>
                  <a:cubicBezTo>
                    <a:pt x="248" y="30"/>
                    <a:pt x="252" y="16"/>
                    <a:pt x="2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71"/>
            <p:cNvSpPr>
              <a:spLocks noEditPoints="1"/>
            </p:cNvSpPr>
            <p:nvPr/>
          </p:nvSpPr>
          <p:spPr bwMode="auto">
            <a:xfrm>
              <a:off x="2200302" y="6005612"/>
              <a:ext cx="128589" cy="66676"/>
            </a:xfrm>
            <a:custGeom>
              <a:avLst/>
              <a:gdLst>
                <a:gd name="T0" fmla="*/ 18 w 356"/>
                <a:gd name="T1" fmla="*/ 0 h 186"/>
                <a:gd name="T2" fmla="*/ 356 w 356"/>
                <a:gd name="T3" fmla="*/ 71 h 186"/>
                <a:gd name="T4" fmla="*/ 315 w 356"/>
                <a:gd name="T5" fmla="*/ 146 h 186"/>
                <a:gd name="T6" fmla="*/ 237 w 356"/>
                <a:gd name="T7" fmla="*/ 170 h 186"/>
                <a:gd name="T8" fmla="*/ 131 w 356"/>
                <a:gd name="T9" fmla="*/ 144 h 186"/>
                <a:gd name="T10" fmla="*/ 58 w 356"/>
                <a:gd name="T11" fmla="*/ 92 h 186"/>
                <a:gd name="T12" fmla="*/ 40 w 356"/>
                <a:gd name="T13" fmla="*/ 73 h 186"/>
                <a:gd name="T14" fmla="*/ 18 w 356"/>
                <a:gd name="T15" fmla="*/ 0 h 186"/>
                <a:gd name="T16" fmla="*/ 25 w 356"/>
                <a:gd name="T17" fmla="*/ 44 h 186"/>
                <a:gd name="T18" fmla="*/ 25 w 356"/>
                <a:gd name="T19" fmla="*/ 44 h 186"/>
                <a:gd name="T20" fmla="*/ 29 w 356"/>
                <a:gd name="T21" fmla="*/ 54 h 186"/>
                <a:gd name="T22" fmla="*/ 238 w 356"/>
                <a:gd name="T23" fmla="*/ 96 h 186"/>
                <a:gd name="T24" fmla="*/ 242 w 356"/>
                <a:gd name="T25" fmla="*/ 87 h 186"/>
                <a:gd name="T26" fmla="*/ 213 w 356"/>
                <a:gd name="T27" fmla="*/ 74 h 186"/>
                <a:gd name="T28" fmla="*/ 46 w 356"/>
                <a:gd name="T29" fmla="*/ 38 h 186"/>
                <a:gd name="T30" fmla="*/ 25 w 356"/>
                <a:gd name="T31" fmla="*/ 4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6" h="186">
                  <a:moveTo>
                    <a:pt x="18" y="0"/>
                  </a:moveTo>
                  <a:cubicBezTo>
                    <a:pt x="128" y="24"/>
                    <a:pt x="238" y="47"/>
                    <a:pt x="356" y="71"/>
                  </a:cubicBezTo>
                  <a:cubicBezTo>
                    <a:pt x="341" y="98"/>
                    <a:pt x="325" y="121"/>
                    <a:pt x="315" y="146"/>
                  </a:cubicBezTo>
                  <a:cubicBezTo>
                    <a:pt x="298" y="186"/>
                    <a:pt x="271" y="181"/>
                    <a:pt x="237" y="170"/>
                  </a:cubicBezTo>
                  <a:cubicBezTo>
                    <a:pt x="202" y="158"/>
                    <a:pt x="164" y="157"/>
                    <a:pt x="131" y="144"/>
                  </a:cubicBezTo>
                  <a:cubicBezTo>
                    <a:pt x="104" y="133"/>
                    <a:pt x="81" y="110"/>
                    <a:pt x="58" y="92"/>
                  </a:cubicBezTo>
                  <a:cubicBezTo>
                    <a:pt x="51" y="87"/>
                    <a:pt x="47" y="77"/>
                    <a:pt x="40" y="73"/>
                  </a:cubicBezTo>
                  <a:cubicBezTo>
                    <a:pt x="8" y="57"/>
                    <a:pt x="0" y="34"/>
                    <a:pt x="18" y="0"/>
                  </a:cubicBezTo>
                  <a:close/>
                  <a:moveTo>
                    <a:pt x="25" y="44"/>
                  </a:moveTo>
                  <a:lnTo>
                    <a:pt x="25" y="44"/>
                  </a:lnTo>
                  <a:cubicBezTo>
                    <a:pt x="26" y="47"/>
                    <a:pt x="28" y="51"/>
                    <a:pt x="29" y="54"/>
                  </a:cubicBezTo>
                  <a:cubicBezTo>
                    <a:pt x="99" y="68"/>
                    <a:pt x="168" y="82"/>
                    <a:pt x="238" y="96"/>
                  </a:cubicBezTo>
                  <a:cubicBezTo>
                    <a:pt x="240" y="93"/>
                    <a:pt x="241" y="90"/>
                    <a:pt x="242" y="87"/>
                  </a:cubicBezTo>
                  <a:cubicBezTo>
                    <a:pt x="232" y="82"/>
                    <a:pt x="223" y="76"/>
                    <a:pt x="213" y="74"/>
                  </a:cubicBezTo>
                  <a:cubicBezTo>
                    <a:pt x="157" y="61"/>
                    <a:pt x="102" y="49"/>
                    <a:pt x="46" y="38"/>
                  </a:cubicBezTo>
                  <a:cubicBezTo>
                    <a:pt x="40" y="36"/>
                    <a:pt x="32" y="42"/>
                    <a:pt x="2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72"/>
            <p:cNvSpPr>
              <a:spLocks noEditPoints="1"/>
            </p:cNvSpPr>
            <p:nvPr/>
          </p:nvSpPr>
          <p:spPr bwMode="auto">
            <a:xfrm>
              <a:off x="2586069" y="6078638"/>
              <a:ext cx="112714" cy="58738"/>
            </a:xfrm>
            <a:custGeom>
              <a:avLst/>
              <a:gdLst>
                <a:gd name="T0" fmla="*/ 295 w 314"/>
                <a:gd name="T1" fmla="*/ 0 h 163"/>
                <a:gd name="T2" fmla="*/ 314 w 314"/>
                <a:gd name="T3" fmla="*/ 102 h 163"/>
                <a:gd name="T4" fmla="*/ 24 w 314"/>
                <a:gd name="T5" fmla="*/ 163 h 163"/>
                <a:gd name="T6" fmla="*/ 0 w 314"/>
                <a:gd name="T7" fmla="*/ 63 h 163"/>
                <a:gd name="T8" fmla="*/ 295 w 314"/>
                <a:gd name="T9" fmla="*/ 0 h 163"/>
                <a:gd name="T10" fmla="*/ 26 w 314"/>
                <a:gd name="T11" fmla="*/ 76 h 163"/>
                <a:gd name="T12" fmla="*/ 26 w 314"/>
                <a:gd name="T13" fmla="*/ 76 h 163"/>
                <a:gd name="T14" fmla="*/ 30 w 314"/>
                <a:gd name="T15" fmla="*/ 87 h 163"/>
                <a:gd name="T16" fmla="*/ 185 w 314"/>
                <a:gd name="T17" fmla="*/ 55 h 163"/>
                <a:gd name="T18" fmla="*/ 181 w 314"/>
                <a:gd name="T19" fmla="*/ 41 h 163"/>
                <a:gd name="T20" fmla="*/ 26 w 314"/>
                <a:gd name="T21" fmla="*/ 7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" h="163">
                  <a:moveTo>
                    <a:pt x="295" y="0"/>
                  </a:moveTo>
                  <a:cubicBezTo>
                    <a:pt x="301" y="35"/>
                    <a:pt x="307" y="67"/>
                    <a:pt x="314" y="102"/>
                  </a:cubicBezTo>
                  <a:cubicBezTo>
                    <a:pt x="216" y="123"/>
                    <a:pt x="121" y="142"/>
                    <a:pt x="24" y="163"/>
                  </a:cubicBezTo>
                  <a:cubicBezTo>
                    <a:pt x="16" y="129"/>
                    <a:pt x="8" y="99"/>
                    <a:pt x="0" y="63"/>
                  </a:cubicBezTo>
                  <a:cubicBezTo>
                    <a:pt x="98" y="42"/>
                    <a:pt x="194" y="22"/>
                    <a:pt x="295" y="0"/>
                  </a:cubicBezTo>
                  <a:close/>
                  <a:moveTo>
                    <a:pt x="26" y="76"/>
                  </a:moveTo>
                  <a:lnTo>
                    <a:pt x="26" y="76"/>
                  </a:lnTo>
                  <a:cubicBezTo>
                    <a:pt x="27" y="80"/>
                    <a:pt x="29" y="84"/>
                    <a:pt x="30" y="87"/>
                  </a:cubicBezTo>
                  <a:cubicBezTo>
                    <a:pt x="82" y="77"/>
                    <a:pt x="133" y="66"/>
                    <a:pt x="185" y="55"/>
                  </a:cubicBezTo>
                  <a:cubicBezTo>
                    <a:pt x="184" y="50"/>
                    <a:pt x="183" y="46"/>
                    <a:pt x="181" y="41"/>
                  </a:cubicBezTo>
                  <a:cubicBezTo>
                    <a:pt x="130" y="53"/>
                    <a:pt x="78" y="65"/>
                    <a:pt x="2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73"/>
            <p:cNvSpPr>
              <a:spLocks noEditPoints="1"/>
            </p:cNvSpPr>
            <p:nvPr/>
          </p:nvSpPr>
          <p:spPr bwMode="auto">
            <a:xfrm>
              <a:off x="2114576" y="6096101"/>
              <a:ext cx="112714" cy="58738"/>
            </a:xfrm>
            <a:custGeom>
              <a:avLst/>
              <a:gdLst>
                <a:gd name="T0" fmla="*/ 311 w 311"/>
                <a:gd name="T1" fmla="*/ 63 h 166"/>
                <a:gd name="T2" fmla="*/ 290 w 311"/>
                <a:gd name="T3" fmla="*/ 166 h 166"/>
                <a:gd name="T4" fmla="*/ 0 w 311"/>
                <a:gd name="T5" fmla="*/ 100 h 166"/>
                <a:gd name="T6" fmla="*/ 20 w 311"/>
                <a:gd name="T7" fmla="*/ 0 h 166"/>
                <a:gd name="T8" fmla="*/ 311 w 311"/>
                <a:gd name="T9" fmla="*/ 63 h 166"/>
                <a:gd name="T10" fmla="*/ 190 w 311"/>
                <a:gd name="T11" fmla="*/ 74 h 166"/>
                <a:gd name="T12" fmla="*/ 190 w 311"/>
                <a:gd name="T13" fmla="*/ 74 h 166"/>
                <a:gd name="T14" fmla="*/ 195 w 311"/>
                <a:gd name="T15" fmla="*/ 70 h 166"/>
                <a:gd name="T16" fmla="*/ 185 w 311"/>
                <a:gd name="T17" fmla="*/ 59 h 166"/>
                <a:gd name="T18" fmla="*/ 39 w 311"/>
                <a:gd name="T19" fmla="*/ 32 h 166"/>
                <a:gd name="T20" fmla="*/ 37 w 311"/>
                <a:gd name="T21" fmla="*/ 44 h 166"/>
                <a:gd name="T22" fmla="*/ 190 w 311"/>
                <a:gd name="T23" fmla="*/ 7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166">
                  <a:moveTo>
                    <a:pt x="311" y="63"/>
                  </a:moveTo>
                  <a:cubicBezTo>
                    <a:pt x="304" y="97"/>
                    <a:pt x="297" y="130"/>
                    <a:pt x="290" y="166"/>
                  </a:cubicBezTo>
                  <a:cubicBezTo>
                    <a:pt x="194" y="144"/>
                    <a:pt x="98" y="122"/>
                    <a:pt x="0" y="100"/>
                  </a:cubicBezTo>
                  <a:cubicBezTo>
                    <a:pt x="7" y="65"/>
                    <a:pt x="14" y="33"/>
                    <a:pt x="20" y="0"/>
                  </a:cubicBezTo>
                  <a:cubicBezTo>
                    <a:pt x="117" y="21"/>
                    <a:pt x="213" y="42"/>
                    <a:pt x="311" y="63"/>
                  </a:cubicBezTo>
                  <a:close/>
                  <a:moveTo>
                    <a:pt x="190" y="74"/>
                  </a:moveTo>
                  <a:lnTo>
                    <a:pt x="190" y="74"/>
                  </a:lnTo>
                  <a:cubicBezTo>
                    <a:pt x="192" y="73"/>
                    <a:pt x="194" y="71"/>
                    <a:pt x="195" y="70"/>
                  </a:cubicBezTo>
                  <a:cubicBezTo>
                    <a:pt x="192" y="66"/>
                    <a:pt x="189" y="59"/>
                    <a:pt x="185" y="59"/>
                  </a:cubicBezTo>
                  <a:cubicBezTo>
                    <a:pt x="137" y="49"/>
                    <a:pt x="88" y="41"/>
                    <a:pt x="39" y="32"/>
                  </a:cubicBezTo>
                  <a:cubicBezTo>
                    <a:pt x="39" y="36"/>
                    <a:pt x="38" y="40"/>
                    <a:pt x="37" y="44"/>
                  </a:cubicBezTo>
                  <a:cubicBezTo>
                    <a:pt x="88" y="54"/>
                    <a:pt x="139" y="64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74"/>
            <p:cNvSpPr>
              <a:spLocks/>
            </p:cNvSpPr>
            <p:nvPr/>
          </p:nvSpPr>
          <p:spPr bwMode="auto">
            <a:xfrm>
              <a:off x="2424142" y="5745257"/>
              <a:ext cx="93664" cy="69851"/>
            </a:xfrm>
            <a:custGeom>
              <a:avLst/>
              <a:gdLst>
                <a:gd name="T0" fmla="*/ 176 w 260"/>
                <a:gd name="T1" fmla="*/ 105 h 195"/>
                <a:gd name="T2" fmla="*/ 260 w 260"/>
                <a:gd name="T3" fmla="*/ 156 h 195"/>
                <a:gd name="T4" fmla="*/ 259 w 260"/>
                <a:gd name="T5" fmla="*/ 163 h 195"/>
                <a:gd name="T6" fmla="*/ 19 w 260"/>
                <a:gd name="T7" fmla="*/ 195 h 195"/>
                <a:gd name="T8" fmla="*/ 14 w 260"/>
                <a:gd name="T9" fmla="*/ 166 h 195"/>
                <a:gd name="T10" fmla="*/ 38 w 260"/>
                <a:gd name="T11" fmla="*/ 117 h 195"/>
                <a:gd name="T12" fmla="*/ 77 w 260"/>
                <a:gd name="T13" fmla="*/ 58 h 195"/>
                <a:gd name="T14" fmla="*/ 78 w 260"/>
                <a:gd name="T15" fmla="*/ 24 h 195"/>
                <a:gd name="T16" fmla="*/ 120 w 260"/>
                <a:gd name="T17" fmla="*/ 35 h 195"/>
                <a:gd name="T18" fmla="*/ 163 w 260"/>
                <a:gd name="T19" fmla="*/ 16 h 195"/>
                <a:gd name="T20" fmla="*/ 195 w 260"/>
                <a:gd name="T21" fmla="*/ 4 h 195"/>
                <a:gd name="T22" fmla="*/ 218 w 260"/>
                <a:gd name="T23" fmla="*/ 37 h 195"/>
                <a:gd name="T24" fmla="*/ 198 w 260"/>
                <a:gd name="T25" fmla="*/ 77 h 195"/>
                <a:gd name="T26" fmla="*/ 176 w 260"/>
                <a:gd name="T27" fmla="*/ 10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" h="195">
                  <a:moveTo>
                    <a:pt x="176" y="105"/>
                  </a:moveTo>
                  <a:cubicBezTo>
                    <a:pt x="206" y="123"/>
                    <a:pt x="233" y="140"/>
                    <a:pt x="260" y="156"/>
                  </a:cubicBezTo>
                  <a:cubicBezTo>
                    <a:pt x="260" y="158"/>
                    <a:pt x="259" y="161"/>
                    <a:pt x="259" y="163"/>
                  </a:cubicBezTo>
                  <a:cubicBezTo>
                    <a:pt x="179" y="174"/>
                    <a:pt x="100" y="184"/>
                    <a:pt x="19" y="195"/>
                  </a:cubicBezTo>
                  <a:cubicBezTo>
                    <a:pt x="16" y="181"/>
                    <a:pt x="16" y="173"/>
                    <a:pt x="14" y="166"/>
                  </a:cubicBezTo>
                  <a:cubicBezTo>
                    <a:pt x="1" y="128"/>
                    <a:pt x="0" y="125"/>
                    <a:pt x="38" y="117"/>
                  </a:cubicBezTo>
                  <a:cubicBezTo>
                    <a:pt x="72" y="108"/>
                    <a:pt x="81" y="89"/>
                    <a:pt x="77" y="58"/>
                  </a:cubicBezTo>
                  <a:cubicBezTo>
                    <a:pt x="76" y="48"/>
                    <a:pt x="78" y="38"/>
                    <a:pt x="78" y="24"/>
                  </a:cubicBezTo>
                  <a:cubicBezTo>
                    <a:pt x="95" y="28"/>
                    <a:pt x="107" y="32"/>
                    <a:pt x="120" y="35"/>
                  </a:cubicBezTo>
                  <a:cubicBezTo>
                    <a:pt x="138" y="38"/>
                    <a:pt x="156" y="44"/>
                    <a:pt x="163" y="16"/>
                  </a:cubicBezTo>
                  <a:cubicBezTo>
                    <a:pt x="164" y="9"/>
                    <a:pt x="188" y="0"/>
                    <a:pt x="195" y="4"/>
                  </a:cubicBezTo>
                  <a:cubicBezTo>
                    <a:pt x="206" y="9"/>
                    <a:pt x="219" y="25"/>
                    <a:pt x="218" y="37"/>
                  </a:cubicBezTo>
                  <a:cubicBezTo>
                    <a:pt x="218" y="50"/>
                    <a:pt x="206" y="64"/>
                    <a:pt x="198" y="77"/>
                  </a:cubicBezTo>
                  <a:cubicBezTo>
                    <a:pt x="192" y="86"/>
                    <a:pt x="185" y="93"/>
                    <a:pt x="17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75"/>
            <p:cNvSpPr>
              <a:spLocks/>
            </p:cNvSpPr>
            <p:nvPr/>
          </p:nvSpPr>
          <p:spPr bwMode="auto">
            <a:xfrm>
              <a:off x="2773396" y="5910360"/>
              <a:ext cx="85726" cy="69851"/>
            </a:xfrm>
            <a:custGeom>
              <a:avLst/>
              <a:gdLst>
                <a:gd name="T0" fmla="*/ 213 w 235"/>
                <a:gd name="T1" fmla="*/ 192 h 192"/>
                <a:gd name="T2" fmla="*/ 103 w 235"/>
                <a:gd name="T3" fmla="*/ 113 h 192"/>
                <a:gd name="T4" fmla="*/ 0 w 235"/>
                <a:gd name="T5" fmla="*/ 40 h 192"/>
                <a:gd name="T6" fmla="*/ 50 w 235"/>
                <a:gd name="T7" fmla="*/ 4 h 192"/>
                <a:gd name="T8" fmla="*/ 94 w 235"/>
                <a:gd name="T9" fmla="*/ 15 h 192"/>
                <a:gd name="T10" fmla="*/ 208 w 235"/>
                <a:gd name="T11" fmla="*/ 52 h 192"/>
                <a:gd name="T12" fmla="*/ 232 w 235"/>
                <a:gd name="T13" fmla="*/ 80 h 192"/>
                <a:gd name="T14" fmla="*/ 213 w 235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92">
                  <a:moveTo>
                    <a:pt x="213" y="192"/>
                  </a:moveTo>
                  <a:cubicBezTo>
                    <a:pt x="170" y="161"/>
                    <a:pt x="137" y="137"/>
                    <a:pt x="103" y="113"/>
                  </a:cubicBezTo>
                  <a:cubicBezTo>
                    <a:pt x="70" y="89"/>
                    <a:pt x="37" y="66"/>
                    <a:pt x="0" y="40"/>
                  </a:cubicBezTo>
                  <a:cubicBezTo>
                    <a:pt x="17" y="28"/>
                    <a:pt x="32" y="11"/>
                    <a:pt x="50" y="4"/>
                  </a:cubicBezTo>
                  <a:cubicBezTo>
                    <a:pt x="62" y="0"/>
                    <a:pt x="83" y="7"/>
                    <a:pt x="94" y="15"/>
                  </a:cubicBezTo>
                  <a:cubicBezTo>
                    <a:pt x="128" y="42"/>
                    <a:pt x="168" y="48"/>
                    <a:pt x="208" y="52"/>
                  </a:cubicBezTo>
                  <a:cubicBezTo>
                    <a:pt x="226" y="54"/>
                    <a:pt x="235" y="61"/>
                    <a:pt x="232" y="80"/>
                  </a:cubicBezTo>
                  <a:cubicBezTo>
                    <a:pt x="226" y="115"/>
                    <a:pt x="220" y="150"/>
                    <a:pt x="213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76"/>
            <p:cNvSpPr>
              <a:spLocks/>
            </p:cNvSpPr>
            <p:nvPr/>
          </p:nvSpPr>
          <p:spPr bwMode="auto">
            <a:xfrm>
              <a:off x="2454305" y="5843684"/>
              <a:ext cx="173040" cy="138115"/>
            </a:xfrm>
            <a:custGeom>
              <a:avLst/>
              <a:gdLst>
                <a:gd name="T0" fmla="*/ 44 w 482"/>
                <a:gd name="T1" fmla="*/ 289 h 384"/>
                <a:gd name="T2" fmla="*/ 8 w 482"/>
                <a:gd name="T3" fmla="*/ 384 h 384"/>
                <a:gd name="T4" fmla="*/ 0 w 482"/>
                <a:gd name="T5" fmla="*/ 381 h 384"/>
                <a:gd name="T6" fmla="*/ 11 w 482"/>
                <a:gd name="T7" fmla="*/ 345 h 384"/>
                <a:gd name="T8" fmla="*/ 103 w 482"/>
                <a:gd name="T9" fmla="*/ 58 h 384"/>
                <a:gd name="T10" fmla="*/ 186 w 482"/>
                <a:gd name="T11" fmla="*/ 18 h 384"/>
                <a:gd name="T12" fmla="*/ 399 w 482"/>
                <a:gd name="T13" fmla="*/ 84 h 384"/>
                <a:gd name="T14" fmla="*/ 429 w 482"/>
                <a:gd name="T15" fmla="*/ 94 h 384"/>
                <a:gd name="T16" fmla="*/ 436 w 482"/>
                <a:gd name="T17" fmla="*/ 200 h 384"/>
                <a:gd name="T18" fmla="*/ 447 w 482"/>
                <a:gd name="T19" fmla="*/ 154 h 384"/>
                <a:gd name="T20" fmla="*/ 427 w 482"/>
                <a:gd name="T21" fmla="*/ 110 h 384"/>
                <a:gd name="T22" fmla="*/ 159 w 482"/>
                <a:gd name="T23" fmla="*/ 26 h 384"/>
                <a:gd name="T24" fmla="*/ 120 w 482"/>
                <a:gd name="T25" fmla="*/ 47 h 384"/>
                <a:gd name="T26" fmla="*/ 60 w 482"/>
                <a:gd name="T27" fmla="*/ 243 h 384"/>
                <a:gd name="T28" fmla="*/ 207 w 482"/>
                <a:gd name="T29" fmla="*/ 290 h 384"/>
                <a:gd name="T30" fmla="*/ 44 w 482"/>
                <a:gd name="T31" fmla="*/ 28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2" h="384">
                  <a:moveTo>
                    <a:pt x="44" y="289"/>
                  </a:moveTo>
                  <a:cubicBezTo>
                    <a:pt x="32" y="323"/>
                    <a:pt x="33" y="359"/>
                    <a:pt x="8" y="384"/>
                  </a:cubicBezTo>
                  <a:cubicBezTo>
                    <a:pt x="5" y="383"/>
                    <a:pt x="3" y="382"/>
                    <a:pt x="0" y="381"/>
                  </a:cubicBezTo>
                  <a:cubicBezTo>
                    <a:pt x="4" y="369"/>
                    <a:pt x="8" y="357"/>
                    <a:pt x="11" y="345"/>
                  </a:cubicBezTo>
                  <a:cubicBezTo>
                    <a:pt x="42" y="249"/>
                    <a:pt x="72" y="153"/>
                    <a:pt x="103" y="58"/>
                  </a:cubicBezTo>
                  <a:cubicBezTo>
                    <a:pt x="121" y="3"/>
                    <a:pt x="131" y="0"/>
                    <a:pt x="186" y="18"/>
                  </a:cubicBezTo>
                  <a:cubicBezTo>
                    <a:pt x="256" y="41"/>
                    <a:pt x="328" y="62"/>
                    <a:pt x="399" y="84"/>
                  </a:cubicBezTo>
                  <a:cubicBezTo>
                    <a:pt x="409" y="87"/>
                    <a:pt x="419" y="90"/>
                    <a:pt x="429" y="94"/>
                  </a:cubicBezTo>
                  <a:cubicBezTo>
                    <a:pt x="476" y="112"/>
                    <a:pt x="482" y="161"/>
                    <a:pt x="436" y="200"/>
                  </a:cubicBezTo>
                  <a:cubicBezTo>
                    <a:pt x="440" y="181"/>
                    <a:pt x="442" y="167"/>
                    <a:pt x="447" y="154"/>
                  </a:cubicBezTo>
                  <a:cubicBezTo>
                    <a:pt x="455" y="132"/>
                    <a:pt x="451" y="118"/>
                    <a:pt x="427" y="110"/>
                  </a:cubicBezTo>
                  <a:cubicBezTo>
                    <a:pt x="337" y="82"/>
                    <a:pt x="248" y="54"/>
                    <a:pt x="159" y="26"/>
                  </a:cubicBezTo>
                  <a:cubicBezTo>
                    <a:pt x="140" y="20"/>
                    <a:pt x="126" y="28"/>
                    <a:pt x="120" y="47"/>
                  </a:cubicBezTo>
                  <a:cubicBezTo>
                    <a:pt x="101" y="110"/>
                    <a:pt x="81" y="174"/>
                    <a:pt x="60" y="243"/>
                  </a:cubicBezTo>
                  <a:cubicBezTo>
                    <a:pt x="110" y="259"/>
                    <a:pt x="158" y="274"/>
                    <a:pt x="207" y="290"/>
                  </a:cubicBezTo>
                  <a:cubicBezTo>
                    <a:pt x="153" y="350"/>
                    <a:pt x="100" y="302"/>
                    <a:pt x="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77"/>
            <p:cNvSpPr>
              <a:spLocks/>
            </p:cNvSpPr>
            <p:nvPr/>
          </p:nvSpPr>
          <p:spPr bwMode="auto">
            <a:xfrm>
              <a:off x="2405091" y="5913535"/>
              <a:ext cx="60326" cy="68264"/>
            </a:xfrm>
            <a:custGeom>
              <a:avLst/>
              <a:gdLst>
                <a:gd name="T0" fmla="*/ 0 w 170"/>
                <a:gd name="T1" fmla="*/ 186 h 186"/>
                <a:gd name="T2" fmla="*/ 70 w 170"/>
                <a:gd name="T3" fmla="*/ 10 h 186"/>
                <a:gd name="T4" fmla="*/ 92 w 170"/>
                <a:gd name="T5" fmla="*/ 2 h 186"/>
                <a:gd name="T6" fmla="*/ 170 w 170"/>
                <a:gd name="T7" fmla="*/ 33 h 186"/>
                <a:gd name="T8" fmla="*/ 162 w 170"/>
                <a:gd name="T9" fmla="*/ 62 h 186"/>
                <a:gd name="T10" fmla="*/ 88 w 170"/>
                <a:gd name="T11" fmla="*/ 36 h 186"/>
                <a:gd name="T12" fmla="*/ 84 w 170"/>
                <a:gd name="T13" fmla="*/ 47 h 186"/>
                <a:gd name="T14" fmla="*/ 117 w 170"/>
                <a:gd name="T15" fmla="*/ 64 h 186"/>
                <a:gd name="T16" fmla="*/ 152 w 170"/>
                <a:gd name="T17" fmla="*/ 82 h 186"/>
                <a:gd name="T18" fmla="*/ 126 w 170"/>
                <a:gd name="T19" fmla="*/ 176 h 186"/>
                <a:gd name="T20" fmla="*/ 109 w 170"/>
                <a:gd name="T21" fmla="*/ 185 h 186"/>
                <a:gd name="T22" fmla="*/ 0 w 17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86">
                  <a:moveTo>
                    <a:pt x="0" y="186"/>
                  </a:moveTo>
                  <a:cubicBezTo>
                    <a:pt x="25" y="124"/>
                    <a:pt x="47" y="67"/>
                    <a:pt x="70" y="10"/>
                  </a:cubicBezTo>
                  <a:cubicBezTo>
                    <a:pt x="73" y="5"/>
                    <a:pt x="86" y="0"/>
                    <a:pt x="92" y="2"/>
                  </a:cubicBezTo>
                  <a:cubicBezTo>
                    <a:pt x="118" y="10"/>
                    <a:pt x="142" y="22"/>
                    <a:pt x="170" y="33"/>
                  </a:cubicBezTo>
                  <a:cubicBezTo>
                    <a:pt x="167" y="43"/>
                    <a:pt x="165" y="51"/>
                    <a:pt x="162" y="62"/>
                  </a:cubicBezTo>
                  <a:cubicBezTo>
                    <a:pt x="136" y="53"/>
                    <a:pt x="112" y="45"/>
                    <a:pt x="88" y="36"/>
                  </a:cubicBezTo>
                  <a:cubicBezTo>
                    <a:pt x="87" y="40"/>
                    <a:pt x="85" y="44"/>
                    <a:pt x="84" y="47"/>
                  </a:cubicBezTo>
                  <a:cubicBezTo>
                    <a:pt x="95" y="53"/>
                    <a:pt x="106" y="59"/>
                    <a:pt x="117" y="64"/>
                  </a:cubicBezTo>
                  <a:cubicBezTo>
                    <a:pt x="128" y="70"/>
                    <a:pt x="139" y="76"/>
                    <a:pt x="152" y="82"/>
                  </a:cubicBezTo>
                  <a:cubicBezTo>
                    <a:pt x="144" y="113"/>
                    <a:pt x="136" y="145"/>
                    <a:pt x="126" y="176"/>
                  </a:cubicBezTo>
                  <a:cubicBezTo>
                    <a:pt x="125" y="180"/>
                    <a:pt x="115" y="185"/>
                    <a:pt x="109" y="185"/>
                  </a:cubicBezTo>
                  <a:cubicBezTo>
                    <a:pt x="74" y="186"/>
                    <a:pt x="39" y="186"/>
                    <a:pt x="0" y="1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693433" y="2389517"/>
            <a:ext cx="32607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/>
              <a:t>С целью предотвращения нарушений лицензионных требований Росприроднадзор полагает увеличить размеры штрафов, а также предусмотреть возможность Росприроднадзором самостоятельно до судебного решения в случаях грубых неоднократных нарушений лицензионных требований принимать решение об аннулировании лицензии и приостановке деятельности, способствующей нанесению вреда окружающей среде и здоровью населения.</a:t>
            </a:r>
            <a:endParaRPr lang="ru-RU" sz="11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88189" y="1207698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129396" y="940279"/>
            <a:ext cx="536563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100" dirty="0" smtClean="0"/>
              <a:t> Отсутствие государственной экологической экспертизы проектной документации объектов, используемых для размещения и (или) обезвреживания отходов I - V классов опасности, в том числе проектная документация на строительство, реконструкцию объектов, используемых для обезвреживания и (или) размещения отходов I - V классов опасности, а также проекты вывода из эксплуатации указанных объектов, проекты рекультивации земель, нарушенных при размещении отходов I - V классов опасности, и земель, используемых, но не предназначенных для размещения отходов I - V классов опасности;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00" dirty="0" smtClean="0"/>
              <a:t> Использование объекта размещения и (или) обезвреживания отходов I - IV классов опасности с отступлениями от документации, получившей положительное заключение государственной экологической экспертизы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00" dirty="0" smtClean="0"/>
              <a:t>  Осуществление лицензируемых видов деятельности с отходами, не указанными в лицензии;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00" dirty="0" smtClean="0"/>
              <a:t>   Отсутствие санитарно-эпидемиологического заключения о соответствии санитарным правилам зданий, строений, сооружений, помещений, оборудования, которые планируется использовать для выполнения заявленных работ, составляющих деятельность по обращению с отходами;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00" dirty="0" smtClean="0"/>
              <a:t>  Допуск к деятельности в области обращения с отходами лиц, не имеющих профессиональной подготовки, подтвержденной свидетельствами (сертификатами) на право работы с отходами I - IV классов опасности.</a:t>
            </a:r>
          </a:p>
          <a:p>
            <a:pPr algn="just"/>
            <a:endParaRPr lang="ru-RU" sz="800" dirty="0" smtClean="0"/>
          </a:p>
          <a:p>
            <a:pPr algn="just"/>
            <a:endParaRPr lang="ru-RU" sz="800" dirty="0"/>
          </a:p>
        </p:txBody>
      </p:sp>
      <p:grpSp>
        <p:nvGrpSpPr>
          <p:cNvPr id="82" name="Группа 76"/>
          <p:cNvGrpSpPr>
            <a:grpSpLocks/>
          </p:cNvGrpSpPr>
          <p:nvPr/>
        </p:nvGrpSpPr>
        <p:grpSpPr bwMode="auto">
          <a:xfrm>
            <a:off x="8029343" y="4212915"/>
            <a:ext cx="753913" cy="735493"/>
            <a:chOff x="2372471" y="1881511"/>
            <a:chExt cx="792163" cy="773112"/>
          </a:xfrm>
        </p:grpSpPr>
        <p:grpSp>
          <p:nvGrpSpPr>
            <p:cNvPr id="83" name="Группа 107"/>
            <p:cNvGrpSpPr/>
            <p:nvPr/>
          </p:nvGrpSpPr>
          <p:grpSpPr>
            <a:xfrm>
              <a:off x="2632765" y="2003047"/>
              <a:ext cx="324187" cy="424245"/>
              <a:chOff x="1508125" y="2543175"/>
              <a:chExt cx="385763" cy="504825"/>
            </a:xfrm>
            <a:solidFill>
              <a:srgbClr val="259B85"/>
            </a:solidFill>
          </p:grpSpPr>
          <p:sp>
            <p:nvSpPr>
              <p:cNvPr id="88" name="Freeform 1261"/>
              <p:cNvSpPr>
                <a:spLocks/>
              </p:cNvSpPr>
              <p:nvPr/>
            </p:nvSpPr>
            <p:spPr bwMode="auto">
              <a:xfrm>
                <a:off x="1508125" y="2543175"/>
                <a:ext cx="171450" cy="176213"/>
              </a:xfrm>
              <a:custGeom>
                <a:avLst/>
                <a:gdLst>
                  <a:gd name="T0" fmla="*/ 478 w 478"/>
                  <a:gd name="T1" fmla="*/ 486 h 486"/>
                  <a:gd name="T2" fmla="*/ 478 w 478"/>
                  <a:gd name="T3" fmla="*/ 0 h 486"/>
                  <a:gd name="T4" fmla="*/ 466 w 478"/>
                  <a:gd name="T5" fmla="*/ 0 h 486"/>
                  <a:gd name="T6" fmla="*/ 385 w 478"/>
                  <a:gd name="T7" fmla="*/ 45 h 486"/>
                  <a:gd name="T8" fmla="*/ 354 w 478"/>
                  <a:gd name="T9" fmla="*/ 73 h 486"/>
                  <a:gd name="T10" fmla="*/ 50 w 478"/>
                  <a:gd name="T11" fmla="*/ 377 h 486"/>
                  <a:gd name="T12" fmla="*/ 45 w 478"/>
                  <a:gd name="T13" fmla="*/ 382 h 486"/>
                  <a:gd name="T14" fmla="*/ 0 w 478"/>
                  <a:gd name="T15" fmla="*/ 471 h 486"/>
                  <a:gd name="T16" fmla="*/ 0 w 478"/>
                  <a:gd name="T17" fmla="*/ 486 h 486"/>
                  <a:gd name="T18" fmla="*/ 66 w 478"/>
                  <a:gd name="T19" fmla="*/ 486 h 486"/>
                  <a:gd name="T20" fmla="*/ 478 w 478"/>
                  <a:gd name="T21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8" h="486">
                    <a:moveTo>
                      <a:pt x="478" y="486"/>
                    </a:moveTo>
                    <a:lnTo>
                      <a:pt x="478" y="0"/>
                    </a:lnTo>
                    <a:lnTo>
                      <a:pt x="466" y="0"/>
                    </a:lnTo>
                    <a:cubicBezTo>
                      <a:pt x="448" y="3"/>
                      <a:pt x="417" y="13"/>
                      <a:pt x="385" y="45"/>
                    </a:cubicBezTo>
                    <a:cubicBezTo>
                      <a:pt x="375" y="54"/>
                      <a:pt x="364" y="64"/>
                      <a:pt x="354" y="73"/>
                    </a:cubicBezTo>
                    <a:lnTo>
                      <a:pt x="50" y="377"/>
                    </a:lnTo>
                    <a:cubicBezTo>
                      <a:pt x="48" y="379"/>
                      <a:pt x="47" y="380"/>
                      <a:pt x="45" y="382"/>
                    </a:cubicBezTo>
                    <a:cubicBezTo>
                      <a:pt x="8" y="420"/>
                      <a:pt x="1" y="456"/>
                      <a:pt x="0" y="471"/>
                    </a:cubicBezTo>
                    <a:lnTo>
                      <a:pt x="0" y="486"/>
                    </a:lnTo>
                    <a:lnTo>
                      <a:pt x="66" y="486"/>
                    </a:lnTo>
                    <a:lnTo>
                      <a:pt x="478" y="4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9" name="Freeform 1262"/>
              <p:cNvSpPr>
                <a:spLocks noEditPoints="1"/>
              </p:cNvSpPr>
              <p:nvPr/>
            </p:nvSpPr>
            <p:spPr bwMode="auto">
              <a:xfrm>
                <a:off x="1508125" y="2543175"/>
                <a:ext cx="385763" cy="504825"/>
              </a:xfrm>
              <a:custGeom>
                <a:avLst/>
                <a:gdLst>
                  <a:gd name="T0" fmla="*/ 976 w 1072"/>
                  <a:gd name="T1" fmla="*/ 0 h 1400"/>
                  <a:gd name="T2" fmla="*/ 518 w 1072"/>
                  <a:gd name="T3" fmla="*/ 0 h 1400"/>
                  <a:gd name="T4" fmla="*/ 518 w 1072"/>
                  <a:gd name="T5" fmla="*/ 16 h 1400"/>
                  <a:gd name="T6" fmla="*/ 518 w 1072"/>
                  <a:gd name="T7" fmla="*/ 66 h 1400"/>
                  <a:gd name="T8" fmla="*/ 518 w 1072"/>
                  <a:gd name="T9" fmla="*/ 527 h 1400"/>
                  <a:gd name="T10" fmla="*/ 302 w 1072"/>
                  <a:gd name="T11" fmla="*/ 527 h 1400"/>
                  <a:gd name="T12" fmla="*/ 43 w 1072"/>
                  <a:gd name="T13" fmla="*/ 527 h 1400"/>
                  <a:gd name="T14" fmla="*/ 0 w 1072"/>
                  <a:gd name="T15" fmla="*/ 527 h 1400"/>
                  <a:gd name="T16" fmla="*/ 0 w 1072"/>
                  <a:gd name="T17" fmla="*/ 1102 h 1400"/>
                  <a:gd name="T18" fmla="*/ 0 w 1072"/>
                  <a:gd name="T19" fmla="*/ 1245 h 1400"/>
                  <a:gd name="T20" fmla="*/ 0 w 1072"/>
                  <a:gd name="T21" fmla="*/ 1303 h 1400"/>
                  <a:gd name="T22" fmla="*/ 95 w 1072"/>
                  <a:gd name="T23" fmla="*/ 1400 h 1400"/>
                  <a:gd name="T24" fmla="*/ 976 w 1072"/>
                  <a:gd name="T25" fmla="*/ 1400 h 1400"/>
                  <a:gd name="T26" fmla="*/ 1071 w 1072"/>
                  <a:gd name="T27" fmla="*/ 1310 h 1400"/>
                  <a:gd name="T28" fmla="*/ 1072 w 1072"/>
                  <a:gd name="T29" fmla="*/ 1277 h 1400"/>
                  <a:gd name="T30" fmla="*/ 1072 w 1072"/>
                  <a:gd name="T31" fmla="*/ 1251 h 1400"/>
                  <a:gd name="T32" fmla="*/ 1072 w 1072"/>
                  <a:gd name="T33" fmla="*/ 1248 h 1400"/>
                  <a:gd name="T34" fmla="*/ 1072 w 1072"/>
                  <a:gd name="T35" fmla="*/ 494 h 1400"/>
                  <a:gd name="T36" fmla="*/ 1072 w 1072"/>
                  <a:gd name="T37" fmla="*/ 464 h 1400"/>
                  <a:gd name="T38" fmla="*/ 1072 w 1072"/>
                  <a:gd name="T39" fmla="*/ 442 h 1400"/>
                  <a:gd name="T40" fmla="*/ 1072 w 1072"/>
                  <a:gd name="T41" fmla="*/ 431 h 1400"/>
                  <a:gd name="T42" fmla="*/ 1072 w 1072"/>
                  <a:gd name="T43" fmla="*/ 97 h 1400"/>
                  <a:gd name="T44" fmla="*/ 976 w 1072"/>
                  <a:gd name="T45" fmla="*/ 0 h 1400"/>
                  <a:gd name="T46" fmla="*/ 624 w 1072"/>
                  <a:gd name="T47" fmla="*/ 198 h 1400"/>
                  <a:gd name="T48" fmla="*/ 624 w 1072"/>
                  <a:gd name="T49" fmla="*/ 198 h 1400"/>
                  <a:gd name="T50" fmla="*/ 941 w 1072"/>
                  <a:gd name="T51" fmla="*/ 198 h 1400"/>
                  <a:gd name="T52" fmla="*/ 941 w 1072"/>
                  <a:gd name="T53" fmla="*/ 260 h 1400"/>
                  <a:gd name="T54" fmla="*/ 624 w 1072"/>
                  <a:gd name="T55" fmla="*/ 260 h 1400"/>
                  <a:gd name="T56" fmla="*/ 624 w 1072"/>
                  <a:gd name="T57" fmla="*/ 198 h 1400"/>
                  <a:gd name="T58" fmla="*/ 624 w 1072"/>
                  <a:gd name="T59" fmla="*/ 376 h 1400"/>
                  <a:gd name="T60" fmla="*/ 624 w 1072"/>
                  <a:gd name="T61" fmla="*/ 376 h 1400"/>
                  <a:gd name="T62" fmla="*/ 941 w 1072"/>
                  <a:gd name="T63" fmla="*/ 376 h 1400"/>
                  <a:gd name="T64" fmla="*/ 941 w 1072"/>
                  <a:gd name="T65" fmla="*/ 437 h 1400"/>
                  <a:gd name="T66" fmla="*/ 624 w 1072"/>
                  <a:gd name="T67" fmla="*/ 437 h 1400"/>
                  <a:gd name="T68" fmla="*/ 624 w 1072"/>
                  <a:gd name="T69" fmla="*/ 376 h 1400"/>
                  <a:gd name="T70" fmla="*/ 666 w 1072"/>
                  <a:gd name="T71" fmla="*/ 1192 h 1400"/>
                  <a:gd name="T72" fmla="*/ 666 w 1072"/>
                  <a:gd name="T73" fmla="*/ 1192 h 1400"/>
                  <a:gd name="T74" fmla="*/ 116 w 1072"/>
                  <a:gd name="T75" fmla="*/ 1192 h 1400"/>
                  <a:gd name="T76" fmla="*/ 116 w 1072"/>
                  <a:gd name="T77" fmla="*/ 1130 h 1400"/>
                  <a:gd name="T78" fmla="*/ 666 w 1072"/>
                  <a:gd name="T79" fmla="*/ 1130 h 1400"/>
                  <a:gd name="T80" fmla="*/ 666 w 1072"/>
                  <a:gd name="T81" fmla="*/ 1192 h 1400"/>
                  <a:gd name="T82" fmla="*/ 666 w 1072"/>
                  <a:gd name="T83" fmla="*/ 1009 h 1400"/>
                  <a:gd name="T84" fmla="*/ 666 w 1072"/>
                  <a:gd name="T85" fmla="*/ 1009 h 1400"/>
                  <a:gd name="T86" fmla="*/ 116 w 1072"/>
                  <a:gd name="T87" fmla="*/ 1009 h 1400"/>
                  <a:gd name="T88" fmla="*/ 116 w 1072"/>
                  <a:gd name="T89" fmla="*/ 948 h 1400"/>
                  <a:gd name="T90" fmla="*/ 666 w 1072"/>
                  <a:gd name="T91" fmla="*/ 948 h 1400"/>
                  <a:gd name="T92" fmla="*/ 666 w 1072"/>
                  <a:gd name="T93" fmla="*/ 1009 h 1400"/>
                  <a:gd name="T94" fmla="*/ 666 w 1072"/>
                  <a:gd name="T95" fmla="*/ 827 h 1400"/>
                  <a:gd name="T96" fmla="*/ 666 w 1072"/>
                  <a:gd name="T97" fmla="*/ 827 h 1400"/>
                  <a:gd name="T98" fmla="*/ 116 w 1072"/>
                  <a:gd name="T99" fmla="*/ 827 h 1400"/>
                  <a:gd name="T100" fmla="*/ 116 w 1072"/>
                  <a:gd name="T101" fmla="*/ 765 h 1400"/>
                  <a:gd name="T102" fmla="*/ 666 w 1072"/>
                  <a:gd name="T103" fmla="*/ 765 h 1400"/>
                  <a:gd name="T104" fmla="*/ 666 w 1072"/>
                  <a:gd name="T105" fmla="*/ 827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72" h="1400">
                    <a:moveTo>
                      <a:pt x="976" y="0"/>
                    </a:moveTo>
                    <a:lnTo>
                      <a:pt x="518" y="0"/>
                    </a:lnTo>
                    <a:lnTo>
                      <a:pt x="518" y="16"/>
                    </a:lnTo>
                    <a:lnTo>
                      <a:pt x="518" y="66"/>
                    </a:lnTo>
                    <a:lnTo>
                      <a:pt x="518" y="527"/>
                    </a:lnTo>
                    <a:lnTo>
                      <a:pt x="302" y="527"/>
                    </a:lnTo>
                    <a:lnTo>
                      <a:pt x="43" y="527"/>
                    </a:lnTo>
                    <a:lnTo>
                      <a:pt x="0" y="527"/>
                    </a:lnTo>
                    <a:lnTo>
                      <a:pt x="0" y="1102"/>
                    </a:lnTo>
                    <a:lnTo>
                      <a:pt x="0" y="1245"/>
                    </a:lnTo>
                    <a:lnTo>
                      <a:pt x="0" y="1303"/>
                    </a:lnTo>
                    <a:cubicBezTo>
                      <a:pt x="0" y="1356"/>
                      <a:pt x="42" y="1400"/>
                      <a:pt x="95" y="1400"/>
                    </a:cubicBezTo>
                    <a:lnTo>
                      <a:pt x="976" y="1400"/>
                    </a:lnTo>
                    <a:cubicBezTo>
                      <a:pt x="1026" y="1400"/>
                      <a:pt x="1067" y="1360"/>
                      <a:pt x="1071" y="1310"/>
                    </a:cubicBezTo>
                    <a:lnTo>
                      <a:pt x="1072" y="1277"/>
                    </a:lnTo>
                    <a:lnTo>
                      <a:pt x="1072" y="1251"/>
                    </a:lnTo>
                    <a:lnTo>
                      <a:pt x="1072" y="1248"/>
                    </a:lnTo>
                    <a:lnTo>
                      <a:pt x="1072" y="494"/>
                    </a:lnTo>
                    <a:lnTo>
                      <a:pt x="1072" y="464"/>
                    </a:lnTo>
                    <a:lnTo>
                      <a:pt x="1072" y="442"/>
                    </a:lnTo>
                    <a:lnTo>
                      <a:pt x="1072" y="431"/>
                    </a:lnTo>
                    <a:lnTo>
                      <a:pt x="1072" y="97"/>
                    </a:lnTo>
                    <a:cubicBezTo>
                      <a:pt x="1072" y="43"/>
                      <a:pt x="1029" y="0"/>
                      <a:pt x="976" y="0"/>
                    </a:cubicBezTo>
                    <a:close/>
                    <a:moveTo>
                      <a:pt x="624" y="198"/>
                    </a:moveTo>
                    <a:lnTo>
                      <a:pt x="624" y="198"/>
                    </a:lnTo>
                    <a:lnTo>
                      <a:pt x="941" y="198"/>
                    </a:lnTo>
                    <a:lnTo>
                      <a:pt x="941" y="260"/>
                    </a:lnTo>
                    <a:lnTo>
                      <a:pt x="624" y="260"/>
                    </a:lnTo>
                    <a:lnTo>
                      <a:pt x="624" y="198"/>
                    </a:lnTo>
                    <a:close/>
                    <a:moveTo>
                      <a:pt x="624" y="376"/>
                    </a:moveTo>
                    <a:lnTo>
                      <a:pt x="624" y="376"/>
                    </a:lnTo>
                    <a:lnTo>
                      <a:pt x="941" y="376"/>
                    </a:lnTo>
                    <a:lnTo>
                      <a:pt x="941" y="437"/>
                    </a:lnTo>
                    <a:lnTo>
                      <a:pt x="624" y="437"/>
                    </a:lnTo>
                    <a:lnTo>
                      <a:pt x="624" y="376"/>
                    </a:lnTo>
                    <a:close/>
                    <a:moveTo>
                      <a:pt x="666" y="1192"/>
                    </a:moveTo>
                    <a:lnTo>
                      <a:pt x="666" y="1192"/>
                    </a:lnTo>
                    <a:lnTo>
                      <a:pt x="116" y="1192"/>
                    </a:lnTo>
                    <a:lnTo>
                      <a:pt x="116" y="1130"/>
                    </a:lnTo>
                    <a:lnTo>
                      <a:pt x="666" y="1130"/>
                    </a:lnTo>
                    <a:lnTo>
                      <a:pt x="666" y="1192"/>
                    </a:lnTo>
                    <a:close/>
                    <a:moveTo>
                      <a:pt x="666" y="1009"/>
                    </a:moveTo>
                    <a:lnTo>
                      <a:pt x="666" y="1009"/>
                    </a:lnTo>
                    <a:lnTo>
                      <a:pt x="116" y="1009"/>
                    </a:lnTo>
                    <a:lnTo>
                      <a:pt x="116" y="948"/>
                    </a:lnTo>
                    <a:lnTo>
                      <a:pt x="666" y="948"/>
                    </a:lnTo>
                    <a:lnTo>
                      <a:pt x="666" y="1009"/>
                    </a:lnTo>
                    <a:close/>
                    <a:moveTo>
                      <a:pt x="666" y="827"/>
                    </a:moveTo>
                    <a:lnTo>
                      <a:pt x="666" y="827"/>
                    </a:lnTo>
                    <a:lnTo>
                      <a:pt x="116" y="827"/>
                    </a:lnTo>
                    <a:lnTo>
                      <a:pt x="116" y="765"/>
                    </a:lnTo>
                    <a:lnTo>
                      <a:pt x="666" y="765"/>
                    </a:lnTo>
                    <a:lnTo>
                      <a:pt x="666" y="82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84" name="Группа 78"/>
            <p:cNvGrpSpPr>
              <a:grpSpLocks/>
            </p:cNvGrpSpPr>
            <p:nvPr/>
          </p:nvGrpSpPr>
          <p:grpSpPr bwMode="auto">
            <a:xfrm>
              <a:off x="2372471" y="1881511"/>
              <a:ext cx="792163" cy="773112"/>
              <a:chOff x="10281436" y="88337"/>
              <a:chExt cx="792163" cy="773112"/>
            </a:xfrm>
          </p:grpSpPr>
          <p:sp>
            <p:nvSpPr>
              <p:cNvPr id="8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10281436" y="143899"/>
                <a:ext cx="792163" cy="717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6"/>
              <p:cNvSpPr>
                <a:spLocks/>
              </p:cNvSpPr>
              <p:nvPr/>
            </p:nvSpPr>
            <p:spPr bwMode="auto">
              <a:xfrm>
                <a:off x="10289374" y="342337"/>
                <a:ext cx="233363" cy="195263"/>
              </a:xfrm>
              <a:custGeom>
                <a:avLst/>
                <a:gdLst>
                  <a:gd name="T0" fmla="*/ 115747 w 1248"/>
                  <a:gd name="T1" fmla="*/ 0 h 1026"/>
                  <a:gd name="T2" fmla="*/ 0 w 1248"/>
                  <a:gd name="T3" fmla="*/ 195263 h 1026"/>
                  <a:gd name="T4" fmla="*/ 233363 w 1248"/>
                  <a:gd name="T5" fmla="*/ 193931 h 1026"/>
                  <a:gd name="T6" fmla="*/ 115747 w 1248"/>
                  <a:gd name="T7" fmla="*/ 0 h 10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8"/>
                  <a:gd name="T13" fmla="*/ 0 h 1026"/>
                  <a:gd name="T14" fmla="*/ 1248 w 1248"/>
                  <a:gd name="T15" fmla="*/ 1026 h 10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8" h="1026">
                    <a:moveTo>
                      <a:pt x="619" y="0"/>
                    </a:moveTo>
                    <a:lnTo>
                      <a:pt x="0" y="1026"/>
                    </a:lnTo>
                    <a:lnTo>
                      <a:pt x="1248" y="1019"/>
                    </a:lnTo>
                    <a:lnTo>
                      <a:pt x="619" y="0"/>
                    </a:ln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0384624" y="88337"/>
                <a:ext cx="682625" cy="701675"/>
              </a:xfrm>
              <a:custGeom>
                <a:avLst/>
                <a:gdLst>
                  <a:gd name="T0" fmla="*/ 337286 w 3645"/>
                  <a:gd name="T1" fmla="*/ 0 h 3688"/>
                  <a:gd name="T2" fmla="*/ 20039 w 3645"/>
                  <a:gd name="T3" fmla="*/ 211949 h 3688"/>
                  <a:gd name="T4" fmla="*/ 78844 w 3645"/>
                  <a:gd name="T5" fmla="*/ 211949 h 3688"/>
                  <a:gd name="T6" fmla="*/ 335226 w 3645"/>
                  <a:gd name="T7" fmla="*/ 54034 h 3688"/>
                  <a:gd name="T8" fmla="*/ 629438 w 3645"/>
                  <a:gd name="T9" fmla="*/ 348745 h 3688"/>
                  <a:gd name="T10" fmla="*/ 339346 w 3645"/>
                  <a:gd name="T11" fmla="*/ 647641 h 3688"/>
                  <a:gd name="T12" fmla="*/ 54498 w 3645"/>
                  <a:gd name="T13" fmla="*/ 426370 h 3688"/>
                  <a:gd name="T14" fmla="*/ 0 w 3645"/>
                  <a:gd name="T15" fmla="*/ 426370 h 3688"/>
                  <a:gd name="T16" fmla="*/ 337286 w 3645"/>
                  <a:gd name="T17" fmla="*/ 701675 h 3688"/>
                  <a:gd name="T18" fmla="*/ 682625 w 3645"/>
                  <a:gd name="T19" fmla="*/ 350838 h 3688"/>
                  <a:gd name="T20" fmla="*/ 337286 w 3645"/>
                  <a:gd name="T21" fmla="*/ 0 h 36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45"/>
                  <a:gd name="T34" fmla="*/ 0 h 3688"/>
                  <a:gd name="T35" fmla="*/ 3645 w 3645"/>
                  <a:gd name="T36" fmla="*/ 3688 h 36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45" h="3688">
                    <a:moveTo>
                      <a:pt x="1801" y="0"/>
                    </a:moveTo>
                    <a:cubicBezTo>
                      <a:pt x="1042" y="0"/>
                      <a:pt x="390" y="459"/>
                      <a:pt x="107" y="1114"/>
                    </a:cubicBezTo>
                    <a:lnTo>
                      <a:pt x="421" y="1114"/>
                    </a:lnTo>
                    <a:cubicBezTo>
                      <a:pt x="682" y="624"/>
                      <a:pt x="1196" y="288"/>
                      <a:pt x="1790" y="284"/>
                    </a:cubicBezTo>
                    <a:cubicBezTo>
                      <a:pt x="2652" y="278"/>
                      <a:pt x="3355" y="972"/>
                      <a:pt x="3361" y="1833"/>
                    </a:cubicBezTo>
                    <a:cubicBezTo>
                      <a:pt x="3367" y="2695"/>
                      <a:pt x="2673" y="3399"/>
                      <a:pt x="1812" y="3404"/>
                    </a:cubicBezTo>
                    <a:cubicBezTo>
                      <a:pt x="1083" y="3409"/>
                      <a:pt x="468" y="2915"/>
                      <a:pt x="291" y="2241"/>
                    </a:cubicBezTo>
                    <a:lnTo>
                      <a:pt x="0" y="2241"/>
                    </a:lnTo>
                    <a:cubicBezTo>
                      <a:pt x="182" y="3069"/>
                      <a:pt x="919" y="3688"/>
                      <a:pt x="1801" y="3688"/>
                    </a:cubicBezTo>
                    <a:cubicBezTo>
                      <a:pt x="2819" y="3688"/>
                      <a:pt x="3645" y="2863"/>
                      <a:pt x="3645" y="1844"/>
                    </a:cubicBezTo>
                    <a:cubicBezTo>
                      <a:pt x="3645" y="826"/>
                      <a:pt x="2819" y="0"/>
                      <a:pt x="1801" y="0"/>
                    </a:cubicBez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0" name="Группа 89"/>
          <p:cNvGrpSpPr/>
          <p:nvPr/>
        </p:nvGrpSpPr>
        <p:grpSpPr>
          <a:xfrm>
            <a:off x="5913604" y="4171074"/>
            <a:ext cx="554416" cy="676859"/>
            <a:chOff x="295275" y="4060825"/>
            <a:chExt cx="430213" cy="498475"/>
          </a:xfrm>
        </p:grpSpPr>
        <p:sp>
          <p:nvSpPr>
            <p:cNvPr id="91" name="Овал 90"/>
            <p:cNvSpPr/>
            <p:nvPr/>
          </p:nvSpPr>
          <p:spPr>
            <a:xfrm>
              <a:off x="295275" y="4060825"/>
              <a:ext cx="261938" cy="241300"/>
            </a:xfrm>
            <a:prstGeom prst="ellipse">
              <a:avLst/>
            </a:prstGeom>
            <a:solidFill>
              <a:srgbClr val="259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" name="Freeform 1287"/>
            <p:cNvSpPr>
              <a:spLocks noEditPoints="1"/>
            </p:cNvSpPr>
            <p:nvPr/>
          </p:nvSpPr>
          <p:spPr bwMode="auto">
            <a:xfrm>
              <a:off x="341313" y="4092575"/>
              <a:ext cx="384175" cy="466725"/>
            </a:xfrm>
            <a:custGeom>
              <a:avLst/>
              <a:gdLst>
                <a:gd name="T0" fmla="*/ 229558 w 1068"/>
                <a:gd name="T1" fmla="*/ 89598 h 1396"/>
                <a:gd name="T2" fmla="*/ 0 w 1068"/>
                <a:gd name="T3" fmla="*/ 367417 h 1396"/>
                <a:gd name="T4" fmla="*/ 34289 w 1068"/>
                <a:gd name="T5" fmla="*/ 466710 h 1396"/>
                <a:gd name="T6" fmla="*/ 385485 w 1068"/>
                <a:gd name="T7" fmla="*/ 426592 h 1396"/>
                <a:gd name="T8" fmla="*/ 385485 w 1068"/>
                <a:gd name="T9" fmla="*/ 416228 h 1396"/>
                <a:gd name="T10" fmla="*/ 385485 w 1068"/>
                <a:gd name="T11" fmla="*/ 147435 h 1396"/>
                <a:gd name="T12" fmla="*/ 350835 w 1068"/>
                <a:gd name="T13" fmla="*/ 0 h 1396"/>
                <a:gd name="T14" fmla="*/ 302469 w 1068"/>
                <a:gd name="T15" fmla="*/ 277151 h 1396"/>
                <a:gd name="T16" fmla="*/ 295972 w 1068"/>
                <a:gd name="T17" fmla="*/ 278822 h 1396"/>
                <a:gd name="T18" fmla="*/ 294528 w 1068"/>
                <a:gd name="T19" fmla="*/ 282834 h 1396"/>
                <a:gd name="T20" fmla="*/ 286948 w 1068"/>
                <a:gd name="T21" fmla="*/ 280828 h 1396"/>
                <a:gd name="T22" fmla="*/ 279729 w 1068"/>
                <a:gd name="T23" fmla="*/ 282834 h 1396"/>
                <a:gd name="T24" fmla="*/ 277925 w 1068"/>
                <a:gd name="T25" fmla="*/ 278822 h 1396"/>
                <a:gd name="T26" fmla="*/ 271428 w 1068"/>
                <a:gd name="T27" fmla="*/ 277151 h 1396"/>
                <a:gd name="T28" fmla="*/ 271428 w 1068"/>
                <a:gd name="T29" fmla="*/ 272470 h 1396"/>
                <a:gd name="T30" fmla="*/ 269623 w 1068"/>
                <a:gd name="T31" fmla="*/ 267121 h 1396"/>
                <a:gd name="T32" fmla="*/ 267457 w 1068"/>
                <a:gd name="T33" fmla="*/ 263444 h 1396"/>
                <a:gd name="T34" fmla="*/ 271428 w 1068"/>
                <a:gd name="T35" fmla="*/ 259098 h 1396"/>
                <a:gd name="T36" fmla="*/ 271428 w 1068"/>
                <a:gd name="T37" fmla="*/ 254751 h 1396"/>
                <a:gd name="T38" fmla="*/ 277925 w 1068"/>
                <a:gd name="T39" fmla="*/ 253080 h 1396"/>
                <a:gd name="T40" fmla="*/ 279729 w 1068"/>
                <a:gd name="T41" fmla="*/ 249068 h 1396"/>
                <a:gd name="T42" fmla="*/ 286226 w 1068"/>
                <a:gd name="T43" fmla="*/ 250405 h 1396"/>
                <a:gd name="T44" fmla="*/ 289836 w 1068"/>
                <a:gd name="T45" fmla="*/ 247731 h 1396"/>
                <a:gd name="T46" fmla="*/ 294889 w 1068"/>
                <a:gd name="T47" fmla="*/ 252411 h 1396"/>
                <a:gd name="T48" fmla="*/ 299220 w 1068"/>
                <a:gd name="T49" fmla="*/ 251408 h 1396"/>
                <a:gd name="T50" fmla="*/ 301025 w 1068"/>
                <a:gd name="T51" fmla="*/ 258429 h 1396"/>
                <a:gd name="T52" fmla="*/ 306439 w 1068"/>
                <a:gd name="T53" fmla="*/ 263444 h 1396"/>
                <a:gd name="T54" fmla="*/ 304273 w 1068"/>
                <a:gd name="T55" fmla="*/ 267121 h 1396"/>
                <a:gd name="T56" fmla="*/ 302829 w 1068"/>
                <a:gd name="T57" fmla="*/ 272470 h 1396"/>
                <a:gd name="T58" fmla="*/ 301386 w 1068"/>
                <a:gd name="T59" fmla="*/ 275145 h 1396"/>
                <a:gd name="T60" fmla="*/ 308605 w 1068"/>
                <a:gd name="T61" fmla="*/ 277819 h 1396"/>
                <a:gd name="T62" fmla="*/ 310770 w 1068"/>
                <a:gd name="T63" fmla="*/ 274476 h 1396"/>
                <a:gd name="T64" fmla="*/ 312936 w 1068"/>
                <a:gd name="T65" fmla="*/ 267790 h 1396"/>
                <a:gd name="T66" fmla="*/ 312936 w 1068"/>
                <a:gd name="T67" fmla="*/ 263778 h 1396"/>
                <a:gd name="T68" fmla="*/ 310770 w 1068"/>
                <a:gd name="T69" fmla="*/ 257092 h 1396"/>
                <a:gd name="T70" fmla="*/ 308605 w 1068"/>
                <a:gd name="T71" fmla="*/ 253748 h 1396"/>
                <a:gd name="T72" fmla="*/ 328817 w 1068"/>
                <a:gd name="T73" fmla="*/ 251074 h 1396"/>
                <a:gd name="T74" fmla="*/ 308244 w 1068"/>
                <a:gd name="T75" fmla="*/ 278822 h 1396"/>
                <a:gd name="T76" fmla="*/ 298498 w 1068"/>
                <a:gd name="T77" fmla="*/ 213296 h 1396"/>
                <a:gd name="T78" fmla="*/ 298498 w 1068"/>
                <a:gd name="T79" fmla="*/ 246728 h 1396"/>
                <a:gd name="T80" fmla="*/ 327373 w 1068"/>
                <a:gd name="T81" fmla="*/ 125370 h 1396"/>
                <a:gd name="T82" fmla="*/ 256268 w 1068"/>
                <a:gd name="T83" fmla="*/ 125370 h 1396"/>
                <a:gd name="T84" fmla="*/ 275759 w 1068"/>
                <a:gd name="T85" fmla="*/ 212962 h 1396"/>
                <a:gd name="T86" fmla="*/ 245440 w 1068"/>
                <a:gd name="T87" fmla="*/ 212962 h 1396"/>
                <a:gd name="T88" fmla="*/ 267818 w 1068"/>
                <a:gd name="T89" fmla="*/ 251074 h 1396"/>
                <a:gd name="T90" fmla="*/ 267457 w 1068"/>
                <a:gd name="T91" fmla="*/ 256757 h 1396"/>
                <a:gd name="T92" fmla="*/ 262765 w 1068"/>
                <a:gd name="T93" fmla="*/ 258095 h 1396"/>
                <a:gd name="T94" fmla="*/ 264570 w 1068"/>
                <a:gd name="T95" fmla="*/ 265784 h 1396"/>
                <a:gd name="T96" fmla="*/ 261682 w 1068"/>
                <a:gd name="T97" fmla="*/ 268793 h 1396"/>
                <a:gd name="T98" fmla="*/ 267096 w 1068"/>
                <a:gd name="T99" fmla="*/ 274476 h 1396"/>
                <a:gd name="T100" fmla="*/ 266013 w 1068"/>
                <a:gd name="T101" fmla="*/ 278822 h 1396"/>
                <a:gd name="T102" fmla="*/ 245440 w 1068"/>
                <a:gd name="T103" fmla="*/ 251074 h 1396"/>
                <a:gd name="T104" fmla="*/ 209346 w 1068"/>
                <a:gd name="T105" fmla="*/ 254083 h 1396"/>
                <a:gd name="T106" fmla="*/ 72549 w 1068"/>
                <a:gd name="T107" fmla="*/ 254083 h 1396"/>
                <a:gd name="T108" fmla="*/ 55224 w 1068"/>
                <a:gd name="T109" fmla="*/ 429935 h 1396"/>
                <a:gd name="T110" fmla="*/ 60638 w 1068"/>
                <a:gd name="T111" fmla="*/ 319609 h 1396"/>
                <a:gd name="T112" fmla="*/ 245440 w 1068"/>
                <a:gd name="T113" fmla="*/ 408873 h 1396"/>
                <a:gd name="T114" fmla="*/ 275759 w 1068"/>
                <a:gd name="T115" fmla="*/ 408873 h 1396"/>
                <a:gd name="T116" fmla="*/ 328817 w 1068"/>
                <a:gd name="T117" fmla="*/ 284840 h 1396"/>
                <a:gd name="T118" fmla="*/ 339284 w 1068"/>
                <a:gd name="T119" fmla="*/ 429935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8"/>
                <a:gd name="T181" fmla="*/ 0 h 1396"/>
                <a:gd name="T182" fmla="*/ 1068 w 106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4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3" y="815"/>
                    <a:pt x="752" y="815"/>
                  </a:cubicBezTo>
                  <a:lnTo>
                    <a:pt x="745" y="816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cubicBezTo>
                    <a:pt x="753" y="775"/>
                    <a:pt x="755" y="774"/>
                    <a:pt x="756" y="773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4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7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3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7" y="779"/>
                    <a:pt x="849" y="783"/>
                    <a:pt x="849" y="788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7" y="811"/>
                    <a:pt x="846" y="815"/>
                  </a:cubicBez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5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2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8" y="772"/>
                  </a:lnTo>
                  <a:cubicBezTo>
                    <a:pt x="727" y="777"/>
                    <a:pt x="725" y="782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2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1"/>
                  </a:lnTo>
                  <a:lnTo>
                    <a:pt x="764" y="851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solidFill>
              <a:srgbClr val="259B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258"/>
            <p:cNvSpPr>
              <a:spLocks noEditPoints="1"/>
            </p:cNvSpPr>
            <p:nvPr/>
          </p:nvSpPr>
          <p:spPr bwMode="auto">
            <a:xfrm>
              <a:off x="346075" y="4098925"/>
              <a:ext cx="165100" cy="163513"/>
            </a:xfrm>
            <a:custGeom>
              <a:avLst/>
              <a:gdLst>
                <a:gd name="T0" fmla="*/ 61752 w 1398"/>
                <a:gd name="T1" fmla="*/ 158549 h 1505"/>
                <a:gd name="T2" fmla="*/ 95210 w 1398"/>
                <a:gd name="T3" fmla="*/ 162041 h 1505"/>
                <a:gd name="T4" fmla="*/ 114111 w 1398"/>
                <a:gd name="T5" fmla="*/ 157021 h 1505"/>
                <a:gd name="T6" fmla="*/ 122447 w 1398"/>
                <a:gd name="T7" fmla="*/ 140763 h 1505"/>
                <a:gd name="T8" fmla="*/ 107889 w 1398"/>
                <a:gd name="T9" fmla="*/ 132360 h 1505"/>
                <a:gd name="T10" fmla="*/ 102724 w 1398"/>
                <a:gd name="T11" fmla="*/ 126032 h 1505"/>
                <a:gd name="T12" fmla="*/ 112350 w 1398"/>
                <a:gd name="T13" fmla="*/ 119812 h 1505"/>
                <a:gd name="T14" fmla="*/ 114346 w 1398"/>
                <a:gd name="T15" fmla="*/ 117957 h 1505"/>
                <a:gd name="T16" fmla="*/ 115520 w 1398"/>
                <a:gd name="T17" fmla="*/ 117411 h 1505"/>
                <a:gd name="T18" fmla="*/ 119159 w 1398"/>
                <a:gd name="T19" fmla="*/ 112501 h 1505"/>
                <a:gd name="T20" fmla="*/ 116694 w 1398"/>
                <a:gd name="T21" fmla="*/ 106281 h 1505"/>
                <a:gd name="T22" fmla="*/ 137474 w 1398"/>
                <a:gd name="T23" fmla="*/ 104972 h 1505"/>
                <a:gd name="T24" fmla="*/ 150270 w 1398"/>
                <a:gd name="T25" fmla="*/ 88168 h 1505"/>
                <a:gd name="T26" fmla="*/ 155318 w 1398"/>
                <a:gd name="T27" fmla="*/ 66562 h 1505"/>
                <a:gd name="T28" fmla="*/ 154966 w 1398"/>
                <a:gd name="T29" fmla="*/ 49867 h 1505"/>
                <a:gd name="T30" fmla="*/ 135830 w 1398"/>
                <a:gd name="T31" fmla="*/ 44957 h 1505"/>
                <a:gd name="T32" fmla="*/ 110707 w 1398"/>
                <a:gd name="T33" fmla="*/ 72455 h 1505"/>
                <a:gd name="T34" fmla="*/ 104250 w 1398"/>
                <a:gd name="T35" fmla="*/ 64707 h 1505"/>
                <a:gd name="T36" fmla="*/ 112820 w 1398"/>
                <a:gd name="T37" fmla="*/ 50522 h 1505"/>
                <a:gd name="T38" fmla="*/ 117751 w 1398"/>
                <a:gd name="T39" fmla="*/ 47576 h 1505"/>
                <a:gd name="T40" fmla="*/ 114698 w 1398"/>
                <a:gd name="T41" fmla="*/ 35791 h 1505"/>
                <a:gd name="T42" fmla="*/ 129490 w 1398"/>
                <a:gd name="T43" fmla="*/ 36227 h 1505"/>
                <a:gd name="T44" fmla="*/ 139939 w 1398"/>
                <a:gd name="T45" fmla="*/ 36555 h 1505"/>
                <a:gd name="T46" fmla="*/ 118690 w 1398"/>
                <a:gd name="T47" fmla="*/ 20623 h 1505"/>
                <a:gd name="T48" fmla="*/ 110120 w 1398"/>
                <a:gd name="T49" fmla="*/ 25970 h 1505"/>
                <a:gd name="T50" fmla="*/ 107067 w 1398"/>
                <a:gd name="T51" fmla="*/ 18005 h 1505"/>
                <a:gd name="T52" fmla="*/ 106246 w 1398"/>
                <a:gd name="T53" fmla="*/ 24661 h 1505"/>
                <a:gd name="T54" fmla="*/ 94506 w 1398"/>
                <a:gd name="T55" fmla="*/ 13422 h 1505"/>
                <a:gd name="T56" fmla="*/ 84762 w 1398"/>
                <a:gd name="T57" fmla="*/ 2073 h 1505"/>
                <a:gd name="T58" fmla="*/ 78070 w 1398"/>
                <a:gd name="T59" fmla="*/ 5892 h 1505"/>
                <a:gd name="T60" fmla="*/ 72787 w 1398"/>
                <a:gd name="T61" fmla="*/ 27716 h 1505"/>
                <a:gd name="T62" fmla="*/ 56703 w 1398"/>
                <a:gd name="T63" fmla="*/ 23679 h 1505"/>
                <a:gd name="T64" fmla="*/ 54590 w 1398"/>
                <a:gd name="T65" fmla="*/ 18987 h 1505"/>
                <a:gd name="T66" fmla="*/ 53534 w 1398"/>
                <a:gd name="T67" fmla="*/ 25752 h 1505"/>
                <a:gd name="T68" fmla="*/ 37685 w 1398"/>
                <a:gd name="T69" fmla="*/ 16586 h 1505"/>
                <a:gd name="T70" fmla="*/ 26532 w 1398"/>
                <a:gd name="T71" fmla="*/ 35463 h 1505"/>
                <a:gd name="T72" fmla="*/ 33341 w 1398"/>
                <a:gd name="T73" fmla="*/ 24988 h 1505"/>
                <a:gd name="T74" fmla="*/ 47194 w 1398"/>
                <a:gd name="T75" fmla="*/ 37428 h 1505"/>
                <a:gd name="T76" fmla="*/ 37567 w 1398"/>
                <a:gd name="T77" fmla="*/ 46703 h 1505"/>
                <a:gd name="T78" fmla="*/ 62221 w 1398"/>
                <a:gd name="T79" fmla="*/ 49976 h 1505"/>
                <a:gd name="T80" fmla="*/ 59873 w 1398"/>
                <a:gd name="T81" fmla="*/ 64598 h 1505"/>
                <a:gd name="T82" fmla="*/ 53416 w 1398"/>
                <a:gd name="T83" fmla="*/ 72345 h 1505"/>
                <a:gd name="T84" fmla="*/ 28293 w 1398"/>
                <a:gd name="T85" fmla="*/ 44957 h 1505"/>
                <a:gd name="T86" fmla="*/ 9157 w 1398"/>
                <a:gd name="T87" fmla="*/ 49867 h 1505"/>
                <a:gd name="T88" fmla="*/ 8805 w 1398"/>
                <a:gd name="T89" fmla="*/ 66453 h 1505"/>
                <a:gd name="T90" fmla="*/ 13853 w 1398"/>
                <a:gd name="T91" fmla="*/ 88168 h 1505"/>
                <a:gd name="T92" fmla="*/ 26649 w 1398"/>
                <a:gd name="T93" fmla="*/ 104972 h 1505"/>
                <a:gd name="T94" fmla="*/ 47546 w 1398"/>
                <a:gd name="T95" fmla="*/ 106281 h 1505"/>
                <a:gd name="T96" fmla="*/ 44964 w 1398"/>
                <a:gd name="T97" fmla="*/ 112501 h 1505"/>
                <a:gd name="T98" fmla="*/ 48603 w 1398"/>
                <a:gd name="T99" fmla="*/ 117411 h 1505"/>
                <a:gd name="T100" fmla="*/ 49777 w 1398"/>
                <a:gd name="T101" fmla="*/ 117957 h 1505"/>
                <a:gd name="T102" fmla="*/ 51773 w 1398"/>
                <a:gd name="T103" fmla="*/ 119812 h 1505"/>
                <a:gd name="T104" fmla="*/ 61399 w 1398"/>
                <a:gd name="T105" fmla="*/ 126032 h 1505"/>
                <a:gd name="T106" fmla="*/ 56351 w 1398"/>
                <a:gd name="T107" fmla="*/ 132360 h 1505"/>
                <a:gd name="T108" fmla="*/ 41676 w 1398"/>
                <a:gd name="T109" fmla="*/ 140763 h 1505"/>
                <a:gd name="T110" fmla="*/ 114933 w 1398"/>
                <a:gd name="T111" fmla="*/ 116320 h 1505"/>
                <a:gd name="T112" fmla="*/ 108241 w 1398"/>
                <a:gd name="T113" fmla="*/ 116757 h 1505"/>
                <a:gd name="T114" fmla="*/ 79127 w 1398"/>
                <a:gd name="T115" fmla="*/ 29244 h 1505"/>
                <a:gd name="T116" fmla="*/ 90514 w 1398"/>
                <a:gd name="T117" fmla="*/ 37318 h 1505"/>
                <a:gd name="T118" fmla="*/ 76896 w 1398"/>
                <a:gd name="T119" fmla="*/ 44957 h 1505"/>
                <a:gd name="T120" fmla="*/ 74900 w 1398"/>
                <a:gd name="T121" fmla="*/ 33608 h 1505"/>
                <a:gd name="T122" fmla="*/ 49190 w 1398"/>
                <a:gd name="T123" fmla="*/ 116320 h 1505"/>
                <a:gd name="T124" fmla="*/ 55999 w 1398"/>
                <a:gd name="T125" fmla="*/ 116866 h 1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8"/>
                <a:gd name="T190" fmla="*/ 0 h 1505"/>
                <a:gd name="T191" fmla="*/ 1398 w 1398"/>
                <a:gd name="T192" fmla="*/ 1505 h 1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8" h="1505">
                  <a:moveTo>
                    <a:pt x="402" y="1438"/>
                  </a:moveTo>
                  <a:cubicBezTo>
                    <a:pt x="405" y="1422"/>
                    <a:pt x="410" y="1411"/>
                    <a:pt x="415" y="1404"/>
                  </a:cubicBezTo>
                  <a:cubicBezTo>
                    <a:pt x="416" y="1414"/>
                    <a:pt x="419" y="1426"/>
                    <a:pt x="426" y="1439"/>
                  </a:cubicBezTo>
                  <a:lnTo>
                    <a:pt x="427" y="1440"/>
                  </a:lnTo>
                  <a:cubicBezTo>
                    <a:pt x="443" y="1461"/>
                    <a:pt x="460" y="1471"/>
                    <a:pt x="478" y="1471"/>
                  </a:cubicBezTo>
                  <a:cubicBezTo>
                    <a:pt x="495" y="1471"/>
                    <a:pt x="510" y="1462"/>
                    <a:pt x="524" y="1454"/>
                  </a:cubicBezTo>
                  <a:cubicBezTo>
                    <a:pt x="525" y="1454"/>
                    <a:pt x="526" y="1453"/>
                    <a:pt x="526" y="1453"/>
                  </a:cubicBezTo>
                  <a:cubicBezTo>
                    <a:pt x="526" y="1453"/>
                    <a:pt x="527" y="1454"/>
                    <a:pt x="527" y="1454"/>
                  </a:cubicBezTo>
                  <a:cubicBezTo>
                    <a:pt x="543" y="1474"/>
                    <a:pt x="564" y="1485"/>
                    <a:pt x="587" y="1485"/>
                  </a:cubicBezTo>
                  <a:cubicBezTo>
                    <a:pt x="605" y="1485"/>
                    <a:pt x="621" y="1479"/>
                    <a:pt x="635" y="1470"/>
                  </a:cubicBezTo>
                  <a:cubicBezTo>
                    <a:pt x="643" y="1484"/>
                    <a:pt x="657" y="1496"/>
                    <a:pt x="677" y="1502"/>
                  </a:cubicBezTo>
                  <a:cubicBezTo>
                    <a:pt x="686" y="1505"/>
                    <a:pt x="712" y="1505"/>
                    <a:pt x="721" y="1502"/>
                  </a:cubicBezTo>
                  <a:cubicBezTo>
                    <a:pt x="741" y="1496"/>
                    <a:pt x="755" y="1484"/>
                    <a:pt x="763" y="1470"/>
                  </a:cubicBezTo>
                  <a:cubicBezTo>
                    <a:pt x="777" y="1479"/>
                    <a:pt x="793" y="1485"/>
                    <a:pt x="811" y="1485"/>
                  </a:cubicBezTo>
                  <a:cubicBezTo>
                    <a:pt x="834" y="1485"/>
                    <a:pt x="855" y="1474"/>
                    <a:pt x="871" y="1454"/>
                  </a:cubicBezTo>
                  <a:cubicBezTo>
                    <a:pt x="871" y="1454"/>
                    <a:pt x="872" y="1453"/>
                    <a:pt x="872" y="1453"/>
                  </a:cubicBezTo>
                  <a:cubicBezTo>
                    <a:pt x="873" y="1453"/>
                    <a:pt x="873" y="1454"/>
                    <a:pt x="874" y="1454"/>
                  </a:cubicBezTo>
                  <a:cubicBezTo>
                    <a:pt x="888" y="1462"/>
                    <a:pt x="903" y="1471"/>
                    <a:pt x="920" y="1471"/>
                  </a:cubicBezTo>
                  <a:cubicBezTo>
                    <a:pt x="938" y="1471"/>
                    <a:pt x="955" y="1461"/>
                    <a:pt x="971" y="1440"/>
                  </a:cubicBezTo>
                  <a:lnTo>
                    <a:pt x="972" y="1439"/>
                  </a:lnTo>
                  <a:cubicBezTo>
                    <a:pt x="979" y="1426"/>
                    <a:pt x="982" y="1414"/>
                    <a:pt x="984" y="1404"/>
                  </a:cubicBezTo>
                  <a:cubicBezTo>
                    <a:pt x="988" y="1411"/>
                    <a:pt x="993" y="1422"/>
                    <a:pt x="996" y="1438"/>
                  </a:cubicBezTo>
                  <a:lnTo>
                    <a:pt x="1000" y="1453"/>
                  </a:lnTo>
                  <a:lnTo>
                    <a:pt x="1013" y="1446"/>
                  </a:lnTo>
                  <a:cubicBezTo>
                    <a:pt x="1038" y="1430"/>
                    <a:pt x="1053" y="1404"/>
                    <a:pt x="1053" y="1377"/>
                  </a:cubicBezTo>
                  <a:cubicBezTo>
                    <a:pt x="1052" y="1347"/>
                    <a:pt x="1044" y="1331"/>
                    <a:pt x="1022" y="1319"/>
                  </a:cubicBezTo>
                  <a:cubicBezTo>
                    <a:pt x="1030" y="1314"/>
                    <a:pt x="1037" y="1305"/>
                    <a:pt x="1043" y="1290"/>
                  </a:cubicBezTo>
                  <a:cubicBezTo>
                    <a:pt x="1050" y="1269"/>
                    <a:pt x="1039" y="1230"/>
                    <a:pt x="1015" y="1217"/>
                  </a:cubicBezTo>
                  <a:lnTo>
                    <a:pt x="998" y="1206"/>
                  </a:lnTo>
                  <a:lnTo>
                    <a:pt x="999" y="1226"/>
                  </a:lnTo>
                  <a:cubicBezTo>
                    <a:pt x="1000" y="1241"/>
                    <a:pt x="994" y="1251"/>
                    <a:pt x="985" y="1254"/>
                  </a:cubicBezTo>
                  <a:cubicBezTo>
                    <a:pt x="983" y="1254"/>
                    <a:pt x="982" y="1254"/>
                    <a:pt x="980" y="1254"/>
                  </a:cubicBezTo>
                  <a:cubicBezTo>
                    <a:pt x="967" y="1254"/>
                    <a:pt x="949" y="1239"/>
                    <a:pt x="929" y="1222"/>
                  </a:cubicBezTo>
                  <a:cubicBezTo>
                    <a:pt x="926" y="1219"/>
                    <a:pt x="922" y="1216"/>
                    <a:pt x="919" y="1213"/>
                  </a:cubicBezTo>
                  <a:cubicBezTo>
                    <a:pt x="940" y="1202"/>
                    <a:pt x="953" y="1185"/>
                    <a:pt x="959" y="1175"/>
                  </a:cubicBezTo>
                  <a:lnTo>
                    <a:pt x="970" y="1154"/>
                  </a:lnTo>
                  <a:lnTo>
                    <a:pt x="947" y="1159"/>
                  </a:lnTo>
                  <a:cubicBezTo>
                    <a:pt x="936" y="1161"/>
                    <a:pt x="920" y="1164"/>
                    <a:pt x="905" y="1164"/>
                  </a:cubicBezTo>
                  <a:cubicBezTo>
                    <a:pt x="892" y="1164"/>
                    <a:pt x="883" y="1162"/>
                    <a:pt x="877" y="1157"/>
                  </a:cubicBezTo>
                  <a:lnTo>
                    <a:pt x="876" y="1156"/>
                  </a:lnTo>
                  <a:lnTo>
                    <a:pt x="875" y="1155"/>
                  </a:lnTo>
                  <a:cubicBezTo>
                    <a:pt x="871" y="1153"/>
                    <a:pt x="868" y="1151"/>
                    <a:pt x="865" y="1148"/>
                  </a:cubicBezTo>
                  <a:cubicBezTo>
                    <a:pt x="882" y="1128"/>
                    <a:pt x="896" y="1107"/>
                    <a:pt x="909" y="1086"/>
                  </a:cubicBezTo>
                  <a:lnTo>
                    <a:pt x="912" y="1088"/>
                  </a:lnTo>
                  <a:cubicBezTo>
                    <a:pt x="918" y="1094"/>
                    <a:pt x="925" y="1097"/>
                    <a:pt x="933" y="1097"/>
                  </a:cubicBezTo>
                  <a:cubicBezTo>
                    <a:pt x="936" y="1097"/>
                    <a:pt x="939" y="1096"/>
                    <a:pt x="942" y="1095"/>
                  </a:cubicBezTo>
                  <a:cubicBezTo>
                    <a:pt x="946" y="1098"/>
                    <a:pt x="951" y="1099"/>
                    <a:pt x="955" y="1098"/>
                  </a:cubicBezTo>
                  <a:cubicBezTo>
                    <a:pt x="956" y="1098"/>
                    <a:pt x="956" y="1098"/>
                    <a:pt x="957" y="1098"/>
                  </a:cubicBezTo>
                  <a:cubicBezTo>
                    <a:pt x="958" y="1097"/>
                    <a:pt x="959" y="1097"/>
                    <a:pt x="961" y="1096"/>
                  </a:cubicBezTo>
                  <a:cubicBezTo>
                    <a:pt x="965" y="1094"/>
                    <a:pt x="969" y="1091"/>
                    <a:pt x="972" y="1086"/>
                  </a:cubicBezTo>
                  <a:lnTo>
                    <a:pt x="973" y="1085"/>
                  </a:lnTo>
                  <a:lnTo>
                    <a:pt x="973" y="1083"/>
                  </a:lnTo>
                  <a:cubicBezTo>
                    <a:pt x="974" y="1083"/>
                    <a:pt x="974" y="1082"/>
                    <a:pt x="974" y="1082"/>
                  </a:cubicBezTo>
                  <a:lnTo>
                    <a:pt x="974" y="1081"/>
                  </a:lnTo>
                  <a:lnTo>
                    <a:pt x="975" y="1080"/>
                  </a:lnTo>
                  <a:cubicBezTo>
                    <a:pt x="976" y="1080"/>
                    <a:pt x="976" y="1079"/>
                    <a:pt x="977" y="1079"/>
                  </a:cubicBezTo>
                  <a:lnTo>
                    <a:pt x="978" y="1078"/>
                  </a:lnTo>
                  <a:cubicBezTo>
                    <a:pt x="978" y="1078"/>
                    <a:pt x="978" y="1078"/>
                    <a:pt x="978" y="1078"/>
                  </a:cubicBezTo>
                  <a:cubicBezTo>
                    <a:pt x="978" y="1077"/>
                    <a:pt x="978" y="1077"/>
                    <a:pt x="979" y="1077"/>
                  </a:cubicBezTo>
                  <a:cubicBezTo>
                    <a:pt x="979" y="1077"/>
                    <a:pt x="979" y="1077"/>
                    <a:pt x="979" y="1077"/>
                  </a:cubicBezTo>
                  <a:lnTo>
                    <a:pt x="984" y="1076"/>
                  </a:lnTo>
                  <a:lnTo>
                    <a:pt x="985" y="1071"/>
                  </a:lnTo>
                  <a:cubicBezTo>
                    <a:pt x="986" y="1070"/>
                    <a:pt x="986" y="1070"/>
                    <a:pt x="986" y="1069"/>
                  </a:cubicBezTo>
                  <a:lnTo>
                    <a:pt x="988" y="1070"/>
                  </a:lnTo>
                  <a:cubicBezTo>
                    <a:pt x="988" y="1069"/>
                    <a:pt x="988" y="1069"/>
                    <a:pt x="989" y="1068"/>
                  </a:cubicBezTo>
                  <a:cubicBezTo>
                    <a:pt x="989" y="1068"/>
                    <a:pt x="989" y="1068"/>
                    <a:pt x="989" y="1067"/>
                  </a:cubicBezTo>
                  <a:cubicBezTo>
                    <a:pt x="995" y="1065"/>
                    <a:pt x="1007" y="1058"/>
                    <a:pt x="1011" y="1054"/>
                  </a:cubicBezTo>
                  <a:cubicBezTo>
                    <a:pt x="1018" y="1048"/>
                    <a:pt x="1020" y="1038"/>
                    <a:pt x="1015" y="1031"/>
                  </a:cubicBezTo>
                  <a:cubicBezTo>
                    <a:pt x="1014" y="1029"/>
                    <a:pt x="1012" y="1028"/>
                    <a:pt x="1011" y="1027"/>
                  </a:cubicBezTo>
                  <a:cubicBezTo>
                    <a:pt x="1014" y="1023"/>
                    <a:pt x="1015" y="1019"/>
                    <a:pt x="1013" y="1013"/>
                  </a:cubicBezTo>
                  <a:cubicBezTo>
                    <a:pt x="1012" y="1008"/>
                    <a:pt x="1010" y="1005"/>
                    <a:pt x="1008" y="1004"/>
                  </a:cubicBezTo>
                  <a:cubicBezTo>
                    <a:pt x="1009" y="1003"/>
                    <a:pt x="1009" y="1002"/>
                    <a:pt x="1010" y="1000"/>
                  </a:cubicBezTo>
                  <a:cubicBezTo>
                    <a:pt x="1012" y="995"/>
                    <a:pt x="1011" y="989"/>
                    <a:pt x="1007" y="983"/>
                  </a:cubicBezTo>
                  <a:lnTo>
                    <a:pt x="1007" y="982"/>
                  </a:lnTo>
                  <a:cubicBezTo>
                    <a:pt x="1002" y="978"/>
                    <a:pt x="998" y="975"/>
                    <a:pt x="994" y="974"/>
                  </a:cubicBezTo>
                  <a:cubicBezTo>
                    <a:pt x="997" y="974"/>
                    <a:pt x="1000" y="973"/>
                    <a:pt x="1002" y="970"/>
                  </a:cubicBezTo>
                  <a:cubicBezTo>
                    <a:pt x="1032" y="953"/>
                    <a:pt x="1023" y="917"/>
                    <a:pt x="1019" y="890"/>
                  </a:cubicBezTo>
                  <a:cubicBezTo>
                    <a:pt x="1025" y="916"/>
                    <a:pt x="1030" y="944"/>
                    <a:pt x="1046" y="965"/>
                  </a:cubicBezTo>
                  <a:cubicBezTo>
                    <a:pt x="1054" y="978"/>
                    <a:pt x="1072" y="986"/>
                    <a:pt x="1086" y="989"/>
                  </a:cubicBezTo>
                  <a:cubicBezTo>
                    <a:pt x="1107" y="971"/>
                    <a:pt x="1103" y="929"/>
                    <a:pt x="1091" y="899"/>
                  </a:cubicBezTo>
                  <a:cubicBezTo>
                    <a:pt x="1100" y="916"/>
                    <a:pt x="1110" y="931"/>
                    <a:pt x="1121" y="944"/>
                  </a:cubicBezTo>
                  <a:cubicBezTo>
                    <a:pt x="1133" y="958"/>
                    <a:pt x="1155" y="964"/>
                    <a:pt x="1171" y="962"/>
                  </a:cubicBezTo>
                  <a:cubicBezTo>
                    <a:pt x="1192" y="926"/>
                    <a:pt x="1177" y="905"/>
                    <a:pt x="1163" y="885"/>
                  </a:cubicBezTo>
                  <a:cubicBezTo>
                    <a:pt x="1165" y="887"/>
                    <a:pt x="1167" y="889"/>
                    <a:pt x="1169" y="891"/>
                  </a:cubicBezTo>
                  <a:cubicBezTo>
                    <a:pt x="1197" y="923"/>
                    <a:pt x="1213" y="922"/>
                    <a:pt x="1230" y="919"/>
                  </a:cubicBezTo>
                  <a:cubicBezTo>
                    <a:pt x="1242" y="882"/>
                    <a:pt x="1223" y="865"/>
                    <a:pt x="1214" y="848"/>
                  </a:cubicBezTo>
                  <a:lnTo>
                    <a:pt x="1236" y="862"/>
                  </a:lnTo>
                  <a:cubicBezTo>
                    <a:pt x="1260" y="868"/>
                    <a:pt x="1282" y="867"/>
                    <a:pt x="1293" y="855"/>
                  </a:cubicBezTo>
                  <a:cubicBezTo>
                    <a:pt x="1302" y="836"/>
                    <a:pt x="1286" y="817"/>
                    <a:pt x="1280" y="808"/>
                  </a:cubicBezTo>
                  <a:cubicBezTo>
                    <a:pt x="1291" y="810"/>
                    <a:pt x="1323" y="800"/>
                    <a:pt x="1340" y="791"/>
                  </a:cubicBezTo>
                  <a:cubicBezTo>
                    <a:pt x="1341" y="772"/>
                    <a:pt x="1316" y="749"/>
                    <a:pt x="1307" y="743"/>
                  </a:cubicBezTo>
                  <a:cubicBezTo>
                    <a:pt x="1331" y="742"/>
                    <a:pt x="1374" y="727"/>
                    <a:pt x="1374" y="706"/>
                  </a:cubicBezTo>
                  <a:cubicBezTo>
                    <a:pt x="1364" y="693"/>
                    <a:pt x="1337" y="687"/>
                    <a:pt x="1321" y="678"/>
                  </a:cubicBezTo>
                  <a:cubicBezTo>
                    <a:pt x="1332" y="674"/>
                    <a:pt x="1380" y="648"/>
                    <a:pt x="1384" y="634"/>
                  </a:cubicBezTo>
                  <a:cubicBezTo>
                    <a:pt x="1385" y="632"/>
                    <a:pt x="1387" y="628"/>
                    <a:pt x="1385" y="626"/>
                  </a:cubicBezTo>
                  <a:cubicBezTo>
                    <a:pt x="1374" y="615"/>
                    <a:pt x="1332" y="609"/>
                    <a:pt x="1323" y="610"/>
                  </a:cubicBezTo>
                  <a:cubicBezTo>
                    <a:pt x="1362" y="597"/>
                    <a:pt x="1377" y="583"/>
                    <a:pt x="1396" y="551"/>
                  </a:cubicBezTo>
                  <a:cubicBezTo>
                    <a:pt x="1398" y="549"/>
                    <a:pt x="1396" y="546"/>
                    <a:pt x="1397" y="543"/>
                  </a:cubicBezTo>
                  <a:cubicBezTo>
                    <a:pt x="1379" y="533"/>
                    <a:pt x="1336" y="541"/>
                    <a:pt x="1314" y="543"/>
                  </a:cubicBezTo>
                  <a:cubicBezTo>
                    <a:pt x="1342" y="520"/>
                    <a:pt x="1379" y="497"/>
                    <a:pt x="1382" y="454"/>
                  </a:cubicBezTo>
                  <a:cubicBezTo>
                    <a:pt x="1381" y="453"/>
                    <a:pt x="1382" y="449"/>
                    <a:pt x="1379" y="448"/>
                  </a:cubicBezTo>
                  <a:cubicBezTo>
                    <a:pt x="1360" y="449"/>
                    <a:pt x="1341" y="454"/>
                    <a:pt x="1322" y="459"/>
                  </a:cubicBezTo>
                  <a:lnTo>
                    <a:pt x="1320" y="457"/>
                  </a:lnTo>
                  <a:cubicBezTo>
                    <a:pt x="1338" y="427"/>
                    <a:pt x="1353" y="397"/>
                    <a:pt x="1358" y="363"/>
                  </a:cubicBezTo>
                  <a:cubicBezTo>
                    <a:pt x="1357" y="359"/>
                    <a:pt x="1361" y="344"/>
                    <a:pt x="1355" y="342"/>
                  </a:cubicBezTo>
                  <a:cubicBezTo>
                    <a:pt x="1345" y="338"/>
                    <a:pt x="1336" y="344"/>
                    <a:pt x="1328" y="351"/>
                  </a:cubicBezTo>
                  <a:lnTo>
                    <a:pt x="1271" y="395"/>
                  </a:lnTo>
                  <a:cubicBezTo>
                    <a:pt x="1290" y="371"/>
                    <a:pt x="1304" y="323"/>
                    <a:pt x="1308" y="303"/>
                  </a:cubicBezTo>
                  <a:cubicBezTo>
                    <a:pt x="1310" y="286"/>
                    <a:pt x="1311" y="232"/>
                    <a:pt x="1283" y="234"/>
                  </a:cubicBezTo>
                  <a:cubicBezTo>
                    <a:pt x="1248" y="289"/>
                    <a:pt x="1206" y="365"/>
                    <a:pt x="1157" y="412"/>
                  </a:cubicBezTo>
                  <a:cubicBezTo>
                    <a:pt x="1154" y="412"/>
                    <a:pt x="1154" y="409"/>
                    <a:pt x="1151" y="409"/>
                  </a:cubicBezTo>
                  <a:cubicBezTo>
                    <a:pt x="1144" y="420"/>
                    <a:pt x="1102" y="480"/>
                    <a:pt x="1088" y="483"/>
                  </a:cubicBezTo>
                  <a:lnTo>
                    <a:pt x="1081" y="470"/>
                  </a:lnTo>
                  <a:cubicBezTo>
                    <a:pt x="1074" y="481"/>
                    <a:pt x="1065" y="493"/>
                    <a:pt x="1051" y="503"/>
                  </a:cubicBezTo>
                  <a:lnTo>
                    <a:pt x="989" y="558"/>
                  </a:lnTo>
                  <a:cubicBezTo>
                    <a:pt x="974" y="576"/>
                    <a:pt x="960" y="592"/>
                    <a:pt x="960" y="614"/>
                  </a:cubicBezTo>
                  <a:cubicBezTo>
                    <a:pt x="961" y="614"/>
                    <a:pt x="964" y="653"/>
                    <a:pt x="943" y="664"/>
                  </a:cubicBezTo>
                  <a:cubicBezTo>
                    <a:pt x="929" y="671"/>
                    <a:pt x="922" y="663"/>
                    <a:pt x="920" y="661"/>
                  </a:cubicBezTo>
                  <a:cubicBezTo>
                    <a:pt x="920" y="661"/>
                    <a:pt x="920" y="661"/>
                    <a:pt x="920" y="660"/>
                  </a:cubicBezTo>
                  <a:cubicBezTo>
                    <a:pt x="920" y="649"/>
                    <a:pt x="921" y="638"/>
                    <a:pt x="914" y="628"/>
                  </a:cubicBezTo>
                  <a:lnTo>
                    <a:pt x="913" y="628"/>
                  </a:lnTo>
                  <a:lnTo>
                    <a:pt x="900" y="643"/>
                  </a:lnTo>
                  <a:cubicBezTo>
                    <a:pt x="890" y="650"/>
                    <a:pt x="854" y="647"/>
                    <a:pt x="856" y="630"/>
                  </a:cubicBezTo>
                  <a:cubicBezTo>
                    <a:pt x="877" y="630"/>
                    <a:pt x="888" y="613"/>
                    <a:pt x="888" y="593"/>
                  </a:cubicBezTo>
                  <a:cubicBezTo>
                    <a:pt x="888" y="593"/>
                    <a:pt x="887" y="589"/>
                    <a:pt x="885" y="589"/>
                  </a:cubicBezTo>
                  <a:cubicBezTo>
                    <a:pt x="880" y="598"/>
                    <a:pt x="869" y="598"/>
                    <a:pt x="857" y="597"/>
                  </a:cubicBezTo>
                  <a:cubicBezTo>
                    <a:pt x="848" y="595"/>
                    <a:pt x="843" y="586"/>
                    <a:pt x="838" y="579"/>
                  </a:cubicBezTo>
                  <a:cubicBezTo>
                    <a:pt x="827" y="554"/>
                    <a:pt x="825" y="527"/>
                    <a:pt x="837" y="502"/>
                  </a:cubicBezTo>
                  <a:lnTo>
                    <a:pt x="869" y="459"/>
                  </a:lnTo>
                  <a:cubicBezTo>
                    <a:pt x="878" y="452"/>
                    <a:pt x="890" y="458"/>
                    <a:pt x="902" y="454"/>
                  </a:cubicBezTo>
                  <a:cubicBezTo>
                    <a:pt x="922" y="448"/>
                    <a:pt x="947" y="448"/>
                    <a:pt x="961" y="463"/>
                  </a:cubicBezTo>
                  <a:cubicBezTo>
                    <a:pt x="966" y="469"/>
                    <a:pt x="971" y="476"/>
                    <a:pt x="969" y="486"/>
                  </a:cubicBezTo>
                  <a:cubicBezTo>
                    <a:pt x="983" y="488"/>
                    <a:pt x="984" y="465"/>
                    <a:pt x="987" y="457"/>
                  </a:cubicBezTo>
                  <a:cubicBezTo>
                    <a:pt x="997" y="459"/>
                    <a:pt x="1006" y="466"/>
                    <a:pt x="1016" y="467"/>
                  </a:cubicBezTo>
                  <a:cubicBezTo>
                    <a:pt x="1040" y="473"/>
                    <a:pt x="1080" y="459"/>
                    <a:pt x="1080" y="430"/>
                  </a:cubicBezTo>
                  <a:lnTo>
                    <a:pt x="1078" y="429"/>
                  </a:lnTo>
                  <a:cubicBezTo>
                    <a:pt x="1069" y="443"/>
                    <a:pt x="1048" y="446"/>
                    <a:pt x="1030" y="445"/>
                  </a:cubicBezTo>
                  <a:lnTo>
                    <a:pt x="1003" y="436"/>
                  </a:lnTo>
                  <a:cubicBezTo>
                    <a:pt x="996" y="433"/>
                    <a:pt x="974" y="426"/>
                    <a:pt x="970" y="420"/>
                  </a:cubicBezTo>
                  <a:lnTo>
                    <a:pt x="971" y="418"/>
                  </a:lnTo>
                  <a:cubicBezTo>
                    <a:pt x="988" y="407"/>
                    <a:pt x="1020" y="415"/>
                    <a:pt x="1031" y="433"/>
                  </a:cubicBezTo>
                  <a:cubicBezTo>
                    <a:pt x="1056" y="420"/>
                    <a:pt x="1055" y="375"/>
                    <a:pt x="1035" y="358"/>
                  </a:cubicBezTo>
                  <a:cubicBezTo>
                    <a:pt x="1027" y="352"/>
                    <a:pt x="1008" y="343"/>
                    <a:pt x="997" y="344"/>
                  </a:cubicBezTo>
                  <a:cubicBezTo>
                    <a:pt x="995" y="341"/>
                    <a:pt x="990" y="337"/>
                    <a:pt x="986" y="333"/>
                  </a:cubicBezTo>
                  <a:cubicBezTo>
                    <a:pt x="982" y="331"/>
                    <a:pt x="980" y="333"/>
                    <a:pt x="977" y="328"/>
                  </a:cubicBezTo>
                  <a:lnTo>
                    <a:pt x="977" y="327"/>
                  </a:lnTo>
                  <a:cubicBezTo>
                    <a:pt x="994" y="321"/>
                    <a:pt x="1015" y="324"/>
                    <a:pt x="1030" y="314"/>
                  </a:cubicBezTo>
                  <a:cubicBezTo>
                    <a:pt x="1061" y="292"/>
                    <a:pt x="1066" y="242"/>
                    <a:pt x="1053" y="210"/>
                  </a:cubicBezTo>
                  <a:cubicBezTo>
                    <a:pt x="1053" y="207"/>
                    <a:pt x="1053" y="205"/>
                    <a:pt x="1055" y="202"/>
                  </a:cubicBezTo>
                  <a:cubicBezTo>
                    <a:pt x="1074" y="204"/>
                    <a:pt x="1098" y="219"/>
                    <a:pt x="1114" y="231"/>
                  </a:cubicBezTo>
                  <a:cubicBezTo>
                    <a:pt x="1126" y="263"/>
                    <a:pt x="1079" y="285"/>
                    <a:pt x="1091" y="312"/>
                  </a:cubicBezTo>
                  <a:cubicBezTo>
                    <a:pt x="1089" y="317"/>
                    <a:pt x="1100" y="328"/>
                    <a:pt x="1103" y="332"/>
                  </a:cubicBezTo>
                  <a:cubicBezTo>
                    <a:pt x="1118" y="350"/>
                    <a:pt x="1111" y="358"/>
                    <a:pt x="1104" y="376"/>
                  </a:cubicBezTo>
                  <a:cubicBezTo>
                    <a:pt x="1109" y="380"/>
                    <a:pt x="1117" y="375"/>
                    <a:pt x="1123" y="374"/>
                  </a:cubicBezTo>
                  <a:cubicBezTo>
                    <a:pt x="1131" y="369"/>
                    <a:pt x="1138" y="362"/>
                    <a:pt x="1142" y="350"/>
                  </a:cubicBezTo>
                  <a:cubicBezTo>
                    <a:pt x="1147" y="340"/>
                    <a:pt x="1134" y="330"/>
                    <a:pt x="1135" y="321"/>
                  </a:cubicBezTo>
                  <a:cubicBezTo>
                    <a:pt x="1147" y="328"/>
                    <a:pt x="1160" y="326"/>
                    <a:pt x="1173" y="327"/>
                  </a:cubicBezTo>
                  <a:cubicBezTo>
                    <a:pt x="1178" y="328"/>
                    <a:pt x="1175" y="336"/>
                    <a:pt x="1176" y="341"/>
                  </a:cubicBezTo>
                  <a:cubicBezTo>
                    <a:pt x="1181" y="345"/>
                    <a:pt x="1189" y="337"/>
                    <a:pt x="1192" y="335"/>
                  </a:cubicBezTo>
                  <a:cubicBezTo>
                    <a:pt x="1209" y="319"/>
                    <a:pt x="1202" y="296"/>
                    <a:pt x="1180" y="290"/>
                  </a:cubicBezTo>
                  <a:cubicBezTo>
                    <a:pt x="1176" y="291"/>
                    <a:pt x="1149" y="303"/>
                    <a:pt x="1153" y="289"/>
                  </a:cubicBezTo>
                  <a:cubicBezTo>
                    <a:pt x="1160" y="269"/>
                    <a:pt x="1192" y="263"/>
                    <a:pt x="1182" y="234"/>
                  </a:cubicBezTo>
                  <a:cubicBezTo>
                    <a:pt x="1180" y="232"/>
                    <a:pt x="1180" y="230"/>
                    <a:pt x="1178" y="227"/>
                  </a:cubicBezTo>
                  <a:cubicBezTo>
                    <a:pt x="1140" y="208"/>
                    <a:pt x="1108" y="183"/>
                    <a:pt x="1077" y="154"/>
                  </a:cubicBezTo>
                  <a:cubicBezTo>
                    <a:pt x="1067" y="150"/>
                    <a:pt x="1056" y="158"/>
                    <a:pt x="1045" y="160"/>
                  </a:cubicBezTo>
                  <a:cubicBezTo>
                    <a:pt x="1030" y="167"/>
                    <a:pt x="1016" y="172"/>
                    <a:pt x="1011" y="189"/>
                  </a:cubicBezTo>
                  <a:cubicBezTo>
                    <a:pt x="1001" y="226"/>
                    <a:pt x="1030" y="256"/>
                    <a:pt x="1022" y="292"/>
                  </a:cubicBezTo>
                  <a:cubicBezTo>
                    <a:pt x="1010" y="307"/>
                    <a:pt x="992" y="313"/>
                    <a:pt x="972" y="319"/>
                  </a:cubicBezTo>
                  <a:cubicBezTo>
                    <a:pt x="971" y="318"/>
                    <a:pt x="971" y="318"/>
                    <a:pt x="969" y="316"/>
                  </a:cubicBezTo>
                  <a:cubicBezTo>
                    <a:pt x="974" y="294"/>
                    <a:pt x="993" y="268"/>
                    <a:pt x="980" y="245"/>
                  </a:cubicBezTo>
                  <a:cubicBezTo>
                    <a:pt x="976" y="234"/>
                    <a:pt x="942" y="215"/>
                    <a:pt x="942" y="238"/>
                  </a:cubicBezTo>
                  <a:lnTo>
                    <a:pt x="941" y="239"/>
                  </a:lnTo>
                  <a:lnTo>
                    <a:pt x="938" y="238"/>
                  </a:lnTo>
                  <a:cubicBezTo>
                    <a:pt x="940" y="226"/>
                    <a:pt x="934" y="218"/>
                    <a:pt x="935" y="207"/>
                  </a:cubicBezTo>
                  <a:cubicBezTo>
                    <a:pt x="935" y="203"/>
                    <a:pt x="936" y="198"/>
                    <a:pt x="933" y="193"/>
                  </a:cubicBezTo>
                  <a:cubicBezTo>
                    <a:pt x="937" y="191"/>
                    <a:pt x="939" y="195"/>
                    <a:pt x="942" y="196"/>
                  </a:cubicBezTo>
                  <a:cubicBezTo>
                    <a:pt x="946" y="190"/>
                    <a:pt x="943" y="181"/>
                    <a:pt x="944" y="173"/>
                  </a:cubicBezTo>
                  <a:cubicBezTo>
                    <a:pt x="940" y="172"/>
                    <a:pt x="938" y="175"/>
                    <a:pt x="934" y="176"/>
                  </a:cubicBezTo>
                  <a:cubicBezTo>
                    <a:pt x="930" y="171"/>
                    <a:pt x="937" y="168"/>
                    <a:pt x="936" y="163"/>
                  </a:cubicBezTo>
                  <a:lnTo>
                    <a:pt x="912" y="165"/>
                  </a:lnTo>
                  <a:cubicBezTo>
                    <a:pt x="913" y="168"/>
                    <a:pt x="917" y="172"/>
                    <a:pt x="914" y="176"/>
                  </a:cubicBezTo>
                  <a:cubicBezTo>
                    <a:pt x="913" y="175"/>
                    <a:pt x="909" y="174"/>
                    <a:pt x="905" y="172"/>
                  </a:cubicBezTo>
                  <a:cubicBezTo>
                    <a:pt x="903" y="178"/>
                    <a:pt x="905" y="187"/>
                    <a:pt x="904" y="194"/>
                  </a:cubicBezTo>
                  <a:cubicBezTo>
                    <a:pt x="906" y="199"/>
                    <a:pt x="913" y="191"/>
                    <a:pt x="915" y="195"/>
                  </a:cubicBezTo>
                  <a:cubicBezTo>
                    <a:pt x="913" y="198"/>
                    <a:pt x="915" y="213"/>
                    <a:pt x="915" y="219"/>
                  </a:cubicBezTo>
                  <a:cubicBezTo>
                    <a:pt x="905" y="226"/>
                    <a:pt x="915" y="230"/>
                    <a:pt x="910" y="238"/>
                  </a:cubicBezTo>
                  <a:cubicBezTo>
                    <a:pt x="901" y="238"/>
                    <a:pt x="908" y="231"/>
                    <a:pt x="905" y="226"/>
                  </a:cubicBezTo>
                  <a:cubicBezTo>
                    <a:pt x="900" y="220"/>
                    <a:pt x="893" y="223"/>
                    <a:pt x="886" y="224"/>
                  </a:cubicBezTo>
                  <a:cubicBezTo>
                    <a:pt x="851" y="231"/>
                    <a:pt x="863" y="276"/>
                    <a:pt x="870" y="306"/>
                  </a:cubicBezTo>
                  <a:cubicBezTo>
                    <a:pt x="871" y="312"/>
                    <a:pt x="868" y="315"/>
                    <a:pt x="869" y="319"/>
                  </a:cubicBezTo>
                  <a:cubicBezTo>
                    <a:pt x="868" y="317"/>
                    <a:pt x="865" y="318"/>
                    <a:pt x="862" y="316"/>
                  </a:cubicBezTo>
                  <a:cubicBezTo>
                    <a:pt x="855" y="299"/>
                    <a:pt x="815" y="279"/>
                    <a:pt x="779" y="255"/>
                  </a:cubicBezTo>
                  <a:cubicBezTo>
                    <a:pt x="771" y="241"/>
                    <a:pt x="784" y="223"/>
                    <a:pt x="791" y="208"/>
                  </a:cubicBezTo>
                  <a:cubicBezTo>
                    <a:pt x="808" y="183"/>
                    <a:pt x="826" y="152"/>
                    <a:pt x="805" y="123"/>
                  </a:cubicBezTo>
                  <a:cubicBezTo>
                    <a:pt x="791" y="108"/>
                    <a:pt x="758" y="94"/>
                    <a:pt x="733" y="97"/>
                  </a:cubicBezTo>
                  <a:cubicBezTo>
                    <a:pt x="731" y="106"/>
                    <a:pt x="729" y="108"/>
                    <a:pt x="720" y="103"/>
                  </a:cubicBezTo>
                  <a:cubicBezTo>
                    <a:pt x="717" y="93"/>
                    <a:pt x="733" y="86"/>
                    <a:pt x="727" y="74"/>
                  </a:cubicBezTo>
                  <a:cubicBezTo>
                    <a:pt x="723" y="66"/>
                    <a:pt x="714" y="59"/>
                    <a:pt x="719" y="51"/>
                  </a:cubicBezTo>
                  <a:lnTo>
                    <a:pt x="734" y="56"/>
                  </a:lnTo>
                  <a:cubicBezTo>
                    <a:pt x="737" y="43"/>
                    <a:pt x="737" y="29"/>
                    <a:pt x="735" y="15"/>
                  </a:cubicBezTo>
                  <a:cubicBezTo>
                    <a:pt x="731" y="15"/>
                    <a:pt x="725" y="17"/>
                    <a:pt x="722" y="19"/>
                  </a:cubicBezTo>
                  <a:lnTo>
                    <a:pt x="719" y="17"/>
                  </a:lnTo>
                  <a:cubicBezTo>
                    <a:pt x="721" y="14"/>
                    <a:pt x="722" y="9"/>
                    <a:pt x="725" y="4"/>
                  </a:cubicBezTo>
                  <a:cubicBezTo>
                    <a:pt x="707" y="0"/>
                    <a:pt x="693" y="0"/>
                    <a:pt x="674" y="4"/>
                  </a:cubicBezTo>
                  <a:cubicBezTo>
                    <a:pt x="676" y="9"/>
                    <a:pt x="678" y="12"/>
                    <a:pt x="679" y="15"/>
                  </a:cubicBezTo>
                  <a:lnTo>
                    <a:pt x="677" y="17"/>
                  </a:lnTo>
                  <a:cubicBezTo>
                    <a:pt x="674" y="15"/>
                    <a:pt x="667" y="14"/>
                    <a:pt x="663" y="13"/>
                  </a:cubicBezTo>
                  <a:cubicBezTo>
                    <a:pt x="662" y="27"/>
                    <a:pt x="662" y="40"/>
                    <a:pt x="665" y="54"/>
                  </a:cubicBezTo>
                  <a:lnTo>
                    <a:pt x="679" y="50"/>
                  </a:lnTo>
                  <a:cubicBezTo>
                    <a:pt x="684" y="58"/>
                    <a:pt x="675" y="64"/>
                    <a:pt x="672" y="73"/>
                  </a:cubicBezTo>
                  <a:cubicBezTo>
                    <a:pt x="665" y="85"/>
                    <a:pt x="681" y="92"/>
                    <a:pt x="679" y="101"/>
                  </a:cubicBezTo>
                  <a:cubicBezTo>
                    <a:pt x="669" y="106"/>
                    <a:pt x="667" y="105"/>
                    <a:pt x="665" y="96"/>
                  </a:cubicBezTo>
                  <a:cubicBezTo>
                    <a:pt x="640" y="92"/>
                    <a:pt x="607" y="107"/>
                    <a:pt x="594" y="122"/>
                  </a:cubicBezTo>
                  <a:cubicBezTo>
                    <a:pt x="573" y="150"/>
                    <a:pt x="591" y="182"/>
                    <a:pt x="607" y="206"/>
                  </a:cubicBezTo>
                  <a:cubicBezTo>
                    <a:pt x="614" y="222"/>
                    <a:pt x="627" y="240"/>
                    <a:pt x="620" y="254"/>
                  </a:cubicBezTo>
                  <a:cubicBezTo>
                    <a:pt x="584" y="277"/>
                    <a:pt x="544" y="297"/>
                    <a:pt x="537" y="314"/>
                  </a:cubicBezTo>
                  <a:cubicBezTo>
                    <a:pt x="534" y="316"/>
                    <a:pt x="531" y="315"/>
                    <a:pt x="529" y="317"/>
                  </a:cubicBezTo>
                  <a:cubicBezTo>
                    <a:pt x="530" y="313"/>
                    <a:pt x="528" y="311"/>
                    <a:pt x="530" y="306"/>
                  </a:cubicBezTo>
                  <a:cubicBezTo>
                    <a:pt x="536" y="276"/>
                    <a:pt x="548" y="230"/>
                    <a:pt x="513" y="222"/>
                  </a:cubicBezTo>
                  <a:cubicBezTo>
                    <a:pt x="506" y="221"/>
                    <a:pt x="498" y="218"/>
                    <a:pt x="494" y="225"/>
                  </a:cubicBezTo>
                  <a:cubicBezTo>
                    <a:pt x="490" y="230"/>
                    <a:pt x="498" y="236"/>
                    <a:pt x="488" y="236"/>
                  </a:cubicBezTo>
                  <a:cubicBezTo>
                    <a:pt x="483" y="228"/>
                    <a:pt x="493" y="224"/>
                    <a:pt x="483" y="217"/>
                  </a:cubicBezTo>
                  <a:cubicBezTo>
                    <a:pt x="483" y="212"/>
                    <a:pt x="486" y="196"/>
                    <a:pt x="483" y="194"/>
                  </a:cubicBezTo>
                  <a:cubicBezTo>
                    <a:pt x="486" y="189"/>
                    <a:pt x="492" y="197"/>
                    <a:pt x="494" y="192"/>
                  </a:cubicBezTo>
                  <a:cubicBezTo>
                    <a:pt x="493" y="185"/>
                    <a:pt x="495" y="177"/>
                    <a:pt x="493" y="171"/>
                  </a:cubicBezTo>
                  <a:cubicBezTo>
                    <a:pt x="490" y="173"/>
                    <a:pt x="486" y="173"/>
                    <a:pt x="484" y="174"/>
                  </a:cubicBezTo>
                  <a:cubicBezTo>
                    <a:pt x="481" y="171"/>
                    <a:pt x="486" y="167"/>
                    <a:pt x="487" y="163"/>
                  </a:cubicBezTo>
                  <a:lnTo>
                    <a:pt x="463" y="162"/>
                  </a:lnTo>
                  <a:cubicBezTo>
                    <a:pt x="462" y="167"/>
                    <a:pt x="468" y="170"/>
                    <a:pt x="465" y="174"/>
                  </a:cubicBezTo>
                  <a:cubicBezTo>
                    <a:pt x="461" y="174"/>
                    <a:pt x="458" y="170"/>
                    <a:pt x="454" y="171"/>
                  </a:cubicBezTo>
                  <a:cubicBezTo>
                    <a:pt x="455" y="179"/>
                    <a:pt x="452" y="188"/>
                    <a:pt x="456" y="195"/>
                  </a:cubicBezTo>
                  <a:cubicBezTo>
                    <a:pt x="459" y="194"/>
                    <a:pt x="462" y="190"/>
                    <a:pt x="465" y="191"/>
                  </a:cubicBezTo>
                  <a:cubicBezTo>
                    <a:pt x="463" y="197"/>
                    <a:pt x="464" y="202"/>
                    <a:pt x="464" y="206"/>
                  </a:cubicBezTo>
                  <a:cubicBezTo>
                    <a:pt x="465" y="216"/>
                    <a:pt x="458" y="225"/>
                    <a:pt x="461" y="236"/>
                  </a:cubicBezTo>
                  <a:lnTo>
                    <a:pt x="458" y="237"/>
                  </a:lnTo>
                  <a:lnTo>
                    <a:pt x="456" y="236"/>
                  </a:lnTo>
                  <a:cubicBezTo>
                    <a:pt x="456" y="213"/>
                    <a:pt x="423" y="232"/>
                    <a:pt x="418" y="243"/>
                  </a:cubicBezTo>
                  <a:cubicBezTo>
                    <a:pt x="406" y="266"/>
                    <a:pt x="425" y="292"/>
                    <a:pt x="429" y="314"/>
                  </a:cubicBezTo>
                  <a:cubicBezTo>
                    <a:pt x="428" y="316"/>
                    <a:pt x="427" y="317"/>
                    <a:pt x="426" y="317"/>
                  </a:cubicBezTo>
                  <a:cubicBezTo>
                    <a:pt x="406" y="311"/>
                    <a:pt x="388" y="305"/>
                    <a:pt x="377" y="291"/>
                  </a:cubicBezTo>
                  <a:cubicBezTo>
                    <a:pt x="369" y="255"/>
                    <a:pt x="397" y="224"/>
                    <a:pt x="387" y="188"/>
                  </a:cubicBezTo>
                  <a:cubicBezTo>
                    <a:pt x="383" y="170"/>
                    <a:pt x="369" y="165"/>
                    <a:pt x="353" y="159"/>
                  </a:cubicBezTo>
                  <a:cubicBezTo>
                    <a:pt x="343" y="157"/>
                    <a:pt x="331" y="148"/>
                    <a:pt x="321" y="152"/>
                  </a:cubicBezTo>
                  <a:cubicBezTo>
                    <a:pt x="290" y="181"/>
                    <a:pt x="259" y="206"/>
                    <a:pt x="221" y="225"/>
                  </a:cubicBezTo>
                  <a:cubicBezTo>
                    <a:pt x="218" y="228"/>
                    <a:pt x="218" y="231"/>
                    <a:pt x="217" y="233"/>
                  </a:cubicBezTo>
                  <a:cubicBezTo>
                    <a:pt x="207" y="262"/>
                    <a:pt x="238" y="267"/>
                    <a:pt x="245" y="288"/>
                  </a:cubicBezTo>
                  <a:cubicBezTo>
                    <a:pt x="250" y="301"/>
                    <a:pt x="222" y="290"/>
                    <a:pt x="218" y="289"/>
                  </a:cubicBezTo>
                  <a:cubicBezTo>
                    <a:pt x="197" y="295"/>
                    <a:pt x="189" y="317"/>
                    <a:pt x="206" y="334"/>
                  </a:cubicBezTo>
                  <a:cubicBezTo>
                    <a:pt x="210" y="336"/>
                    <a:pt x="217" y="343"/>
                    <a:pt x="223" y="339"/>
                  </a:cubicBezTo>
                  <a:cubicBezTo>
                    <a:pt x="224" y="334"/>
                    <a:pt x="221" y="327"/>
                    <a:pt x="226" y="325"/>
                  </a:cubicBezTo>
                  <a:cubicBezTo>
                    <a:pt x="239" y="324"/>
                    <a:pt x="251" y="326"/>
                    <a:pt x="263" y="319"/>
                  </a:cubicBezTo>
                  <a:cubicBezTo>
                    <a:pt x="264" y="328"/>
                    <a:pt x="252" y="338"/>
                    <a:pt x="256" y="349"/>
                  </a:cubicBezTo>
                  <a:cubicBezTo>
                    <a:pt x="260" y="360"/>
                    <a:pt x="267" y="367"/>
                    <a:pt x="276" y="372"/>
                  </a:cubicBezTo>
                  <a:cubicBezTo>
                    <a:pt x="282" y="373"/>
                    <a:pt x="289" y="379"/>
                    <a:pt x="294" y="374"/>
                  </a:cubicBezTo>
                  <a:cubicBezTo>
                    <a:pt x="287" y="356"/>
                    <a:pt x="281" y="348"/>
                    <a:pt x="296" y="330"/>
                  </a:cubicBezTo>
                  <a:cubicBezTo>
                    <a:pt x="298" y="327"/>
                    <a:pt x="309" y="315"/>
                    <a:pt x="307" y="311"/>
                  </a:cubicBezTo>
                  <a:cubicBezTo>
                    <a:pt x="320" y="284"/>
                    <a:pt x="273" y="261"/>
                    <a:pt x="284" y="229"/>
                  </a:cubicBezTo>
                  <a:cubicBezTo>
                    <a:pt x="300" y="218"/>
                    <a:pt x="325" y="203"/>
                    <a:pt x="343" y="200"/>
                  </a:cubicBezTo>
                  <a:cubicBezTo>
                    <a:pt x="345" y="203"/>
                    <a:pt x="345" y="205"/>
                    <a:pt x="345" y="208"/>
                  </a:cubicBezTo>
                  <a:cubicBezTo>
                    <a:pt x="332" y="241"/>
                    <a:pt x="338" y="290"/>
                    <a:pt x="369" y="312"/>
                  </a:cubicBezTo>
                  <a:cubicBezTo>
                    <a:pt x="383" y="323"/>
                    <a:pt x="404" y="320"/>
                    <a:pt x="421" y="325"/>
                  </a:cubicBezTo>
                  <a:lnTo>
                    <a:pt x="422" y="327"/>
                  </a:lnTo>
                  <a:cubicBezTo>
                    <a:pt x="419" y="332"/>
                    <a:pt x="416" y="329"/>
                    <a:pt x="412" y="332"/>
                  </a:cubicBezTo>
                  <a:cubicBezTo>
                    <a:pt x="408" y="335"/>
                    <a:pt x="404" y="340"/>
                    <a:pt x="402" y="343"/>
                  </a:cubicBezTo>
                  <a:cubicBezTo>
                    <a:pt x="391" y="341"/>
                    <a:pt x="372" y="350"/>
                    <a:pt x="364" y="356"/>
                  </a:cubicBezTo>
                  <a:cubicBezTo>
                    <a:pt x="344" y="373"/>
                    <a:pt x="342" y="418"/>
                    <a:pt x="368" y="431"/>
                  </a:cubicBezTo>
                  <a:cubicBezTo>
                    <a:pt x="379" y="414"/>
                    <a:pt x="410" y="405"/>
                    <a:pt x="428" y="416"/>
                  </a:cubicBezTo>
                  <a:lnTo>
                    <a:pt x="428" y="418"/>
                  </a:lnTo>
                  <a:cubicBezTo>
                    <a:pt x="424" y="425"/>
                    <a:pt x="403" y="431"/>
                    <a:pt x="395" y="434"/>
                  </a:cubicBezTo>
                  <a:lnTo>
                    <a:pt x="368" y="443"/>
                  </a:lnTo>
                  <a:cubicBezTo>
                    <a:pt x="351" y="444"/>
                    <a:pt x="330" y="441"/>
                    <a:pt x="320" y="428"/>
                  </a:cubicBezTo>
                  <a:lnTo>
                    <a:pt x="318" y="428"/>
                  </a:lnTo>
                  <a:cubicBezTo>
                    <a:pt x="318" y="458"/>
                    <a:pt x="359" y="471"/>
                    <a:pt x="382" y="466"/>
                  </a:cubicBezTo>
                  <a:cubicBezTo>
                    <a:pt x="392" y="465"/>
                    <a:pt x="402" y="458"/>
                    <a:pt x="411" y="456"/>
                  </a:cubicBezTo>
                  <a:cubicBezTo>
                    <a:pt x="414" y="464"/>
                    <a:pt x="415" y="486"/>
                    <a:pt x="430" y="484"/>
                  </a:cubicBezTo>
                  <a:cubicBezTo>
                    <a:pt x="428" y="475"/>
                    <a:pt x="432" y="467"/>
                    <a:pt x="437" y="461"/>
                  </a:cubicBezTo>
                  <a:cubicBezTo>
                    <a:pt x="452" y="446"/>
                    <a:pt x="476" y="447"/>
                    <a:pt x="496" y="453"/>
                  </a:cubicBezTo>
                  <a:cubicBezTo>
                    <a:pt x="508" y="457"/>
                    <a:pt x="520" y="450"/>
                    <a:pt x="530" y="458"/>
                  </a:cubicBezTo>
                  <a:lnTo>
                    <a:pt x="561" y="501"/>
                  </a:lnTo>
                  <a:cubicBezTo>
                    <a:pt x="573" y="525"/>
                    <a:pt x="572" y="553"/>
                    <a:pt x="561" y="577"/>
                  </a:cubicBezTo>
                  <a:cubicBezTo>
                    <a:pt x="555" y="585"/>
                    <a:pt x="551" y="593"/>
                    <a:pt x="541" y="596"/>
                  </a:cubicBezTo>
                  <a:cubicBezTo>
                    <a:pt x="529" y="596"/>
                    <a:pt x="519" y="596"/>
                    <a:pt x="513" y="587"/>
                  </a:cubicBezTo>
                  <a:cubicBezTo>
                    <a:pt x="512" y="588"/>
                    <a:pt x="511" y="591"/>
                    <a:pt x="510" y="591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612"/>
                    <a:pt x="521" y="630"/>
                    <a:pt x="542" y="630"/>
                  </a:cubicBezTo>
                  <a:cubicBezTo>
                    <a:pt x="544" y="646"/>
                    <a:pt x="508" y="649"/>
                    <a:pt x="498" y="643"/>
                  </a:cubicBezTo>
                  <a:lnTo>
                    <a:pt x="486" y="628"/>
                  </a:lnTo>
                  <a:lnTo>
                    <a:pt x="484" y="628"/>
                  </a:lnTo>
                  <a:cubicBezTo>
                    <a:pt x="477" y="637"/>
                    <a:pt x="478" y="649"/>
                    <a:pt x="478" y="660"/>
                  </a:cubicBezTo>
                  <a:cubicBezTo>
                    <a:pt x="478" y="660"/>
                    <a:pt x="478" y="661"/>
                    <a:pt x="478" y="661"/>
                  </a:cubicBezTo>
                  <a:cubicBezTo>
                    <a:pt x="476" y="663"/>
                    <a:pt x="469" y="670"/>
                    <a:pt x="455" y="663"/>
                  </a:cubicBezTo>
                  <a:cubicBezTo>
                    <a:pt x="434" y="653"/>
                    <a:pt x="438" y="614"/>
                    <a:pt x="438" y="613"/>
                  </a:cubicBezTo>
                  <a:cubicBezTo>
                    <a:pt x="438" y="592"/>
                    <a:pt x="425" y="575"/>
                    <a:pt x="409" y="558"/>
                  </a:cubicBezTo>
                  <a:lnTo>
                    <a:pt x="347" y="503"/>
                  </a:lnTo>
                  <a:cubicBezTo>
                    <a:pt x="333" y="493"/>
                    <a:pt x="324" y="481"/>
                    <a:pt x="317" y="470"/>
                  </a:cubicBezTo>
                  <a:lnTo>
                    <a:pt x="310" y="483"/>
                  </a:lnTo>
                  <a:cubicBezTo>
                    <a:pt x="296" y="479"/>
                    <a:pt x="254" y="420"/>
                    <a:pt x="248" y="408"/>
                  </a:cubicBezTo>
                  <a:cubicBezTo>
                    <a:pt x="244" y="409"/>
                    <a:pt x="244" y="412"/>
                    <a:pt x="241" y="412"/>
                  </a:cubicBezTo>
                  <a:cubicBezTo>
                    <a:pt x="192" y="364"/>
                    <a:pt x="150" y="289"/>
                    <a:pt x="115" y="234"/>
                  </a:cubicBezTo>
                  <a:cubicBezTo>
                    <a:pt x="87" y="232"/>
                    <a:pt x="88" y="286"/>
                    <a:pt x="90" y="302"/>
                  </a:cubicBezTo>
                  <a:cubicBezTo>
                    <a:pt x="94" y="323"/>
                    <a:pt x="108" y="371"/>
                    <a:pt x="127" y="395"/>
                  </a:cubicBezTo>
                  <a:lnTo>
                    <a:pt x="70" y="350"/>
                  </a:lnTo>
                  <a:cubicBezTo>
                    <a:pt x="62" y="344"/>
                    <a:pt x="53" y="338"/>
                    <a:pt x="43" y="341"/>
                  </a:cubicBezTo>
                  <a:cubicBezTo>
                    <a:pt x="37" y="343"/>
                    <a:pt x="41" y="358"/>
                    <a:pt x="40" y="363"/>
                  </a:cubicBezTo>
                  <a:cubicBezTo>
                    <a:pt x="45" y="397"/>
                    <a:pt x="60" y="426"/>
                    <a:pt x="78" y="457"/>
                  </a:cubicBezTo>
                  <a:lnTo>
                    <a:pt x="77" y="459"/>
                  </a:lnTo>
                  <a:cubicBezTo>
                    <a:pt x="58" y="454"/>
                    <a:pt x="38" y="449"/>
                    <a:pt x="19" y="448"/>
                  </a:cubicBezTo>
                  <a:cubicBezTo>
                    <a:pt x="17" y="449"/>
                    <a:pt x="17" y="453"/>
                    <a:pt x="16" y="454"/>
                  </a:cubicBezTo>
                  <a:cubicBezTo>
                    <a:pt x="19" y="497"/>
                    <a:pt x="56" y="519"/>
                    <a:pt x="84" y="543"/>
                  </a:cubicBezTo>
                  <a:cubicBezTo>
                    <a:pt x="62" y="541"/>
                    <a:pt x="19" y="532"/>
                    <a:pt x="1" y="543"/>
                  </a:cubicBezTo>
                  <a:cubicBezTo>
                    <a:pt x="2" y="546"/>
                    <a:pt x="0" y="548"/>
                    <a:pt x="2" y="551"/>
                  </a:cubicBezTo>
                  <a:cubicBezTo>
                    <a:pt x="21" y="583"/>
                    <a:pt x="36" y="597"/>
                    <a:pt x="75" y="609"/>
                  </a:cubicBezTo>
                  <a:cubicBezTo>
                    <a:pt x="66" y="609"/>
                    <a:pt x="24" y="614"/>
                    <a:pt x="14" y="626"/>
                  </a:cubicBezTo>
                  <a:cubicBezTo>
                    <a:pt x="11" y="628"/>
                    <a:pt x="13" y="632"/>
                    <a:pt x="15" y="634"/>
                  </a:cubicBezTo>
                  <a:cubicBezTo>
                    <a:pt x="18" y="647"/>
                    <a:pt x="66" y="674"/>
                    <a:pt x="77" y="677"/>
                  </a:cubicBezTo>
                  <a:cubicBezTo>
                    <a:pt x="61" y="687"/>
                    <a:pt x="34" y="693"/>
                    <a:pt x="24" y="706"/>
                  </a:cubicBezTo>
                  <a:cubicBezTo>
                    <a:pt x="24" y="727"/>
                    <a:pt x="67" y="742"/>
                    <a:pt x="91" y="743"/>
                  </a:cubicBezTo>
                  <a:cubicBezTo>
                    <a:pt x="82" y="749"/>
                    <a:pt x="57" y="772"/>
                    <a:pt x="58" y="790"/>
                  </a:cubicBezTo>
                  <a:cubicBezTo>
                    <a:pt x="75" y="800"/>
                    <a:pt x="107" y="810"/>
                    <a:pt x="118" y="808"/>
                  </a:cubicBezTo>
                  <a:cubicBezTo>
                    <a:pt x="112" y="816"/>
                    <a:pt x="96" y="836"/>
                    <a:pt x="105" y="855"/>
                  </a:cubicBezTo>
                  <a:cubicBezTo>
                    <a:pt x="116" y="866"/>
                    <a:pt x="138" y="868"/>
                    <a:pt x="162" y="862"/>
                  </a:cubicBezTo>
                  <a:lnTo>
                    <a:pt x="184" y="847"/>
                  </a:lnTo>
                  <a:cubicBezTo>
                    <a:pt x="175" y="865"/>
                    <a:pt x="156" y="882"/>
                    <a:pt x="168" y="919"/>
                  </a:cubicBezTo>
                  <a:cubicBezTo>
                    <a:pt x="186" y="922"/>
                    <a:pt x="201" y="923"/>
                    <a:pt x="229" y="891"/>
                  </a:cubicBezTo>
                  <a:cubicBezTo>
                    <a:pt x="231" y="889"/>
                    <a:pt x="233" y="887"/>
                    <a:pt x="235" y="885"/>
                  </a:cubicBezTo>
                  <a:cubicBezTo>
                    <a:pt x="221" y="905"/>
                    <a:pt x="206" y="926"/>
                    <a:pt x="227" y="962"/>
                  </a:cubicBezTo>
                  <a:cubicBezTo>
                    <a:pt x="243" y="964"/>
                    <a:pt x="265" y="958"/>
                    <a:pt x="277" y="944"/>
                  </a:cubicBezTo>
                  <a:cubicBezTo>
                    <a:pt x="288" y="931"/>
                    <a:pt x="298" y="916"/>
                    <a:pt x="307" y="899"/>
                  </a:cubicBezTo>
                  <a:cubicBezTo>
                    <a:pt x="295" y="929"/>
                    <a:pt x="291" y="971"/>
                    <a:pt x="312" y="989"/>
                  </a:cubicBezTo>
                  <a:cubicBezTo>
                    <a:pt x="326" y="986"/>
                    <a:pt x="344" y="978"/>
                    <a:pt x="352" y="965"/>
                  </a:cubicBezTo>
                  <a:cubicBezTo>
                    <a:pt x="368" y="944"/>
                    <a:pt x="373" y="916"/>
                    <a:pt x="379" y="890"/>
                  </a:cubicBezTo>
                  <a:cubicBezTo>
                    <a:pt x="375" y="917"/>
                    <a:pt x="366" y="953"/>
                    <a:pt x="396" y="970"/>
                  </a:cubicBezTo>
                  <a:cubicBezTo>
                    <a:pt x="399" y="973"/>
                    <a:pt x="402" y="973"/>
                    <a:pt x="405" y="974"/>
                  </a:cubicBezTo>
                  <a:cubicBezTo>
                    <a:pt x="400" y="975"/>
                    <a:pt x="396" y="978"/>
                    <a:pt x="392" y="982"/>
                  </a:cubicBezTo>
                  <a:lnTo>
                    <a:pt x="391" y="983"/>
                  </a:lnTo>
                  <a:cubicBezTo>
                    <a:pt x="387" y="989"/>
                    <a:pt x="386" y="995"/>
                    <a:pt x="388" y="1000"/>
                  </a:cubicBezTo>
                  <a:cubicBezTo>
                    <a:pt x="389" y="1002"/>
                    <a:pt x="390" y="1003"/>
                    <a:pt x="391" y="1004"/>
                  </a:cubicBezTo>
                  <a:cubicBezTo>
                    <a:pt x="388" y="1005"/>
                    <a:pt x="386" y="1008"/>
                    <a:pt x="385" y="1013"/>
                  </a:cubicBezTo>
                  <a:cubicBezTo>
                    <a:pt x="383" y="1019"/>
                    <a:pt x="384" y="1023"/>
                    <a:pt x="387" y="1027"/>
                  </a:cubicBezTo>
                  <a:cubicBezTo>
                    <a:pt x="386" y="1028"/>
                    <a:pt x="384" y="1029"/>
                    <a:pt x="383" y="1031"/>
                  </a:cubicBezTo>
                  <a:cubicBezTo>
                    <a:pt x="378" y="1038"/>
                    <a:pt x="380" y="1048"/>
                    <a:pt x="387" y="1054"/>
                  </a:cubicBezTo>
                  <a:cubicBezTo>
                    <a:pt x="391" y="1058"/>
                    <a:pt x="403" y="1065"/>
                    <a:pt x="409" y="1067"/>
                  </a:cubicBezTo>
                  <a:cubicBezTo>
                    <a:pt x="409" y="1068"/>
                    <a:pt x="409" y="1068"/>
                    <a:pt x="410" y="1068"/>
                  </a:cubicBezTo>
                  <a:cubicBezTo>
                    <a:pt x="410" y="1069"/>
                    <a:pt x="410" y="1069"/>
                    <a:pt x="410" y="1070"/>
                  </a:cubicBezTo>
                  <a:lnTo>
                    <a:pt x="412" y="1069"/>
                  </a:lnTo>
                  <a:cubicBezTo>
                    <a:pt x="412" y="1070"/>
                    <a:pt x="412" y="1070"/>
                    <a:pt x="413" y="1071"/>
                  </a:cubicBezTo>
                  <a:lnTo>
                    <a:pt x="414" y="1076"/>
                  </a:lnTo>
                  <a:lnTo>
                    <a:pt x="419" y="1077"/>
                  </a:lnTo>
                  <a:cubicBezTo>
                    <a:pt x="419" y="1077"/>
                    <a:pt x="419" y="1077"/>
                    <a:pt x="419" y="1077"/>
                  </a:cubicBezTo>
                  <a:cubicBezTo>
                    <a:pt x="420" y="1077"/>
                    <a:pt x="420" y="1077"/>
                    <a:pt x="420" y="1078"/>
                  </a:cubicBezTo>
                  <a:cubicBezTo>
                    <a:pt x="420" y="1078"/>
                    <a:pt x="420" y="1078"/>
                    <a:pt x="420" y="1078"/>
                  </a:cubicBezTo>
                  <a:lnTo>
                    <a:pt x="421" y="1079"/>
                  </a:lnTo>
                  <a:cubicBezTo>
                    <a:pt x="422" y="1079"/>
                    <a:pt x="422" y="1080"/>
                    <a:pt x="423" y="1080"/>
                  </a:cubicBezTo>
                  <a:lnTo>
                    <a:pt x="424" y="1081"/>
                  </a:lnTo>
                  <a:lnTo>
                    <a:pt x="424" y="1082"/>
                  </a:lnTo>
                  <a:cubicBezTo>
                    <a:pt x="424" y="1082"/>
                    <a:pt x="425" y="1083"/>
                    <a:pt x="425" y="1083"/>
                  </a:cubicBezTo>
                  <a:lnTo>
                    <a:pt x="425" y="1085"/>
                  </a:lnTo>
                  <a:lnTo>
                    <a:pt x="426" y="1086"/>
                  </a:lnTo>
                  <a:cubicBezTo>
                    <a:pt x="429" y="1091"/>
                    <a:pt x="433" y="1094"/>
                    <a:pt x="437" y="1096"/>
                  </a:cubicBezTo>
                  <a:cubicBezTo>
                    <a:pt x="439" y="1097"/>
                    <a:pt x="440" y="1097"/>
                    <a:pt x="441" y="1098"/>
                  </a:cubicBezTo>
                  <a:cubicBezTo>
                    <a:pt x="442" y="1098"/>
                    <a:pt x="442" y="1098"/>
                    <a:pt x="443" y="1098"/>
                  </a:cubicBezTo>
                  <a:cubicBezTo>
                    <a:pt x="447" y="1099"/>
                    <a:pt x="452" y="1098"/>
                    <a:pt x="456" y="1095"/>
                  </a:cubicBezTo>
                  <a:cubicBezTo>
                    <a:pt x="459" y="1096"/>
                    <a:pt x="462" y="1097"/>
                    <a:pt x="465" y="1097"/>
                  </a:cubicBezTo>
                  <a:cubicBezTo>
                    <a:pt x="473" y="1097"/>
                    <a:pt x="480" y="1094"/>
                    <a:pt x="486" y="1088"/>
                  </a:cubicBezTo>
                  <a:lnTo>
                    <a:pt x="489" y="1086"/>
                  </a:lnTo>
                  <a:cubicBezTo>
                    <a:pt x="502" y="1107"/>
                    <a:pt x="516" y="1128"/>
                    <a:pt x="533" y="1148"/>
                  </a:cubicBezTo>
                  <a:cubicBezTo>
                    <a:pt x="530" y="1151"/>
                    <a:pt x="527" y="1153"/>
                    <a:pt x="523" y="1155"/>
                  </a:cubicBezTo>
                  <a:lnTo>
                    <a:pt x="522" y="1156"/>
                  </a:lnTo>
                  <a:lnTo>
                    <a:pt x="521" y="1157"/>
                  </a:lnTo>
                  <a:cubicBezTo>
                    <a:pt x="515" y="1162"/>
                    <a:pt x="506" y="1164"/>
                    <a:pt x="493" y="1164"/>
                  </a:cubicBezTo>
                  <a:cubicBezTo>
                    <a:pt x="478" y="1164"/>
                    <a:pt x="462" y="1161"/>
                    <a:pt x="451" y="1159"/>
                  </a:cubicBezTo>
                  <a:lnTo>
                    <a:pt x="429" y="1154"/>
                  </a:lnTo>
                  <a:lnTo>
                    <a:pt x="439" y="1175"/>
                  </a:lnTo>
                  <a:cubicBezTo>
                    <a:pt x="445" y="1185"/>
                    <a:pt x="459" y="1202"/>
                    <a:pt x="480" y="1213"/>
                  </a:cubicBezTo>
                  <a:cubicBezTo>
                    <a:pt x="476" y="1216"/>
                    <a:pt x="472" y="1219"/>
                    <a:pt x="469" y="1222"/>
                  </a:cubicBezTo>
                  <a:cubicBezTo>
                    <a:pt x="449" y="1239"/>
                    <a:pt x="431" y="1254"/>
                    <a:pt x="418" y="1254"/>
                  </a:cubicBezTo>
                  <a:cubicBezTo>
                    <a:pt x="416" y="1254"/>
                    <a:pt x="415" y="1254"/>
                    <a:pt x="413" y="1254"/>
                  </a:cubicBezTo>
                  <a:cubicBezTo>
                    <a:pt x="404" y="1251"/>
                    <a:pt x="398" y="1241"/>
                    <a:pt x="399" y="1226"/>
                  </a:cubicBezTo>
                  <a:lnTo>
                    <a:pt x="400" y="1206"/>
                  </a:lnTo>
                  <a:lnTo>
                    <a:pt x="383" y="1217"/>
                  </a:lnTo>
                  <a:cubicBezTo>
                    <a:pt x="359" y="1230"/>
                    <a:pt x="348" y="1269"/>
                    <a:pt x="355" y="1290"/>
                  </a:cubicBezTo>
                  <a:cubicBezTo>
                    <a:pt x="361" y="1305"/>
                    <a:pt x="369" y="1314"/>
                    <a:pt x="376" y="1319"/>
                  </a:cubicBezTo>
                  <a:cubicBezTo>
                    <a:pt x="354" y="1331"/>
                    <a:pt x="346" y="1347"/>
                    <a:pt x="345" y="1377"/>
                  </a:cubicBezTo>
                  <a:cubicBezTo>
                    <a:pt x="345" y="1404"/>
                    <a:pt x="360" y="1430"/>
                    <a:pt x="385" y="1446"/>
                  </a:cubicBezTo>
                  <a:lnTo>
                    <a:pt x="399" y="1453"/>
                  </a:lnTo>
                  <a:lnTo>
                    <a:pt x="402" y="1438"/>
                  </a:lnTo>
                  <a:close/>
                  <a:moveTo>
                    <a:pt x="979" y="1066"/>
                  </a:moveTo>
                  <a:lnTo>
                    <a:pt x="979" y="1066"/>
                  </a:lnTo>
                  <a:lnTo>
                    <a:pt x="979" y="1067"/>
                  </a:lnTo>
                  <a:lnTo>
                    <a:pt x="980" y="1069"/>
                  </a:lnTo>
                  <a:cubicBezTo>
                    <a:pt x="979" y="1069"/>
                    <a:pt x="979" y="1069"/>
                    <a:pt x="979" y="1069"/>
                  </a:cubicBezTo>
                  <a:cubicBezTo>
                    <a:pt x="979" y="1068"/>
                    <a:pt x="979" y="1067"/>
                    <a:pt x="979" y="1066"/>
                  </a:cubicBezTo>
                  <a:close/>
                  <a:moveTo>
                    <a:pt x="923" y="1061"/>
                  </a:moveTo>
                  <a:lnTo>
                    <a:pt x="923" y="1061"/>
                  </a:lnTo>
                  <a:cubicBezTo>
                    <a:pt x="922" y="1064"/>
                    <a:pt x="922" y="1067"/>
                    <a:pt x="922" y="1070"/>
                  </a:cubicBezTo>
                  <a:lnTo>
                    <a:pt x="921" y="1071"/>
                  </a:lnTo>
                  <a:cubicBezTo>
                    <a:pt x="920" y="1073"/>
                    <a:pt x="919" y="1073"/>
                    <a:pt x="918" y="1074"/>
                  </a:cubicBezTo>
                  <a:lnTo>
                    <a:pt x="917" y="1074"/>
                  </a:lnTo>
                  <a:cubicBezTo>
                    <a:pt x="917" y="1074"/>
                    <a:pt x="917" y="1074"/>
                    <a:pt x="916" y="1074"/>
                  </a:cubicBezTo>
                  <a:cubicBezTo>
                    <a:pt x="919" y="1070"/>
                    <a:pt x="921" y="1066"/>
                    <a:pt x="923" y="1061"/>
                  </a:cubicBezTo>
                  <a:close/>
                  <a:moveTo>
                    <a:pt x="674" y="268"/>
                  </a:moveTo>
                  <a:lnTo>
                    <a:pt x="674" y="268"/>
                  </a:lnTo>
                  <a:cubicBezTo>
                    <a:pt x="692" y="263"/>
                    <a:pt x="704" y="263"/>
                    <a:pt x="727" y="269"/>
                  </a:cubicBezTo>
                  <a:cubicBezTo>
                    <a:pt x="742" y="279"/>
                    <a:pt x="771" y="300"/>
                    <a:pt x="789" y="312"/>
                  </a:cubicBezTo>
                  <a:lnTo>
                    <a:pt x="754" y="305"/>
                  </a:lnTo>
                  <a:cubicBezTo>
                    <a:pt x="752" y="310"/>
                    <a:pt x="756" y="314"/>
                    <a:pt x="759" y="318"/>
                  </a:cubicBezTo>
                  <a:cubicBezTo>
                    <a:pt x="770" y="332"/>
                    <a:pt x="784" y="341"/>
                    <a:pt x="801" y="346"/>
                  </a:cubicBezTo>
                  <a:cubicBezTo>
                    <a:pt x="793" y="350"/>
                    <a:pt x="779" y="344"/>
                    <a:pt x="771" y="342"/>
                  </a:cubicBezTo>
                  <a:cubicBezTo>
                    <a:pt x="768" y="344"/>
                    <a:pt x="771" y="344"/>
                    <a:pt x="770" y="347"/>
                  </a:cubicBezTo>
                  <a:cubicBezTo>
                    <a:pt x="776" y="359"/>
                    <a:pt x="785" y="369"/>
                    <a:pt x="798" y="374"/>
                  </a:cubicBezTo>
                  <a:cubicBezTo>
                    <a:pt x="778" y="390"/>
                    <a:pt x="742" y="387"/>
                    <a:pt x="720" y="392"/>
                  </a:cubicBezTo>
                  <a:cubicBezTo>
                    <a:pt x="726" y="410"/>
                    <a:pt x="738" y="412"/>
                    <a:pt x="750" y="415"/>
                  </a:cubicBezTo>
                  <a:cubicBezTo>
                    <a:pt x="733" y="436"/>
                    <a:pt x="721" y="467"/>
                    <a:pt x="710" y="498"/>
                  </a:cubicBezTo>
                  <a:lnTo>
                    <a:pt x="700" y="541"/>
                  </a:lnTo>
                  <a:cubicBezTo>
                    <a:pt x="690" y="497"/>
                    <a:pt x="680" y="450"/>
                    <a:pt x="655" y="412"/>
                  </a:cubicBezTo>
                  <a:cubicBezTo>
                    <a:pt x="661" y="411"/>
                    <a:pt x="682" y="401"/>
                    <a:pt x="678" y="393"/>
                  </a:cubicBezTo>
                  <a:cubicBezTo>
                    <a:pt x="641" y="390"/>
                    <a:pt x="632" y="392"/>
                    <a:pt x="603" y="370"/>
                  </a:cubicBezTo>
                  <a:lnTo>
                    <a:pt x="603" y="367"/>
                  </a:lnTo>
                  <a:cubicBezTo>
                    <a:pt x="608" y="366"/>
                    <a:pt x="632" y="348"/>
                    <a:pt x="625" y="341"/>
                  </a:cubicBezTo>
                  <a:lnTo>
                    <a:pt x="600" y="344"/>
                  </a:lnTo>
                  <a:cubicBezTo>
                    <a:pt x="615" y="336"/>
                    <a:pt x="636" y="329"/>
                    <a:pt x="640" y="311"/>
                  </a:cubicBezTo>
                  <a:cubicBezTo>
                    <a:pt x="640" y="309"/>
                    <a:pt x="639" y="309"/>
                    <a:pt x="638" y="308"/>
                  </a:cubicBezTo>
                  <a:lnTo>
                    <a:pt x="614" y="315"/>
                  </a:lnTo>
                  <a:lnTo>
                    <a:pt x="580" y="323"/>
                  </a:lnTo>
                  <a:cubicBezTo>
                    <a:pt x="614" y="310"/>
                    <a:pt x="642" y="284"/>
                    <a:pt x="674" y="268"/>
                  </a:cubicBezTo>
                  <a:close/>
                  <a:moveTo>
                    <a:pt x="419" y="1069"/>
                  </a:moveTo>
                  <a:lnTo>
                    <a:pt x="419" y="1069"/>
                  </a:lnTo>
                  <a:lnTo>
                    <a:pt x="419" y="1067"/>
                  </a:lnTo>
                  <a:lnTo>
                    <a:pt x="419" y="1066"/>
                  </a:lnTo>
                  <a:cubicBezTo>
                    <a:pt x="419" y="1067"/>
                    <a:pt x="419" y="1068"/>
                    <a:pt x="420" y="1069"/>
                  </a:cubicBezTo>
                  <a:cubicBezTo>
                    <a:pt x="419" y="1069"/>
                    <a:pt x="419" y="1069"/>
                    <a:pt x="419" y="1069"/>
                  </a:cubicBezTo>
                  <a:close/>
                  <a:moveTo>
                    <a:pt x="482" y="1074"/>
                  </a:moveTo>
                  <a:lnTo>
                    <a:pt x="482" y="1074"/>
                  </a:lnTo>
                  <a:cubicBezTo>
                    <a:pt x="482" y="1074"/>
                    <a:pt x="481" y="1074"/>
                    <a:pt x="481" y="1074"/>
                  </a:cubicBezTo>
                  <a:lnTo>
                    <a:pt x="480" y="1074"/>
                  </a:lnTo>
                  <a:cubicBezTo>
                    <a:pt x="479" y="1073"/>
                    <a:pt x="478" y="1073"/>
                    <a:pt x="477" y="1071"/>
                  </a:cubicBezTo>
                  <a:lnTo>
                    <a:pt x="476" y="1070"/>
                  </a:lnTo>
                  <a:cubicBezTo>
                    <a:pt x="476" y="1067"/>
                    <a:pt x="476" y="1064"/>
                    <a:pt x="475" y="1061"/>
                  </a:cubicBezTo>
                  <a:cubicBezTo>
                    <a:pt x="477" y="1066"/>
                    <a:pt x="480" y="1070"/>
                    <a:pt x="482" y="10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 bwMode="auto">
          <a:xfrm>
            <a:off x="7033719" y="4154450"/>
            <a:ext cx="611839" cy="683535"/>
            <a:chOff x="7593013" y="5494337"/>
            <a:chExt cx="438150" cy="549276"/>
          </a:xfrm>
          <a:solidFill>
            <a:srgbClr val="259B85"/>
          </a:solidFill>
        </p:grpSpPr>
        <p:sp>
          <p:nvSpPr>
            <p:cNvPr id="95" name="Freeform 1285"/>
            <p:cNvSpPr>
              <a:spLocks noEditPoints="1"/>
            </p:cNvSpPr>
            <p:nvPr/>
          </p:nvSpPr>
          <p:spPr bwMode="auto">
            <a:xfrm>
              <a:off x="7593013" y="5494337"/>
              <a:ext cx="282575" cy="282575"/>
            </a:xfrm>
            <a:custGeom>
              <a:avLst/>
              <a:gdLst>
                <a:gd name="T0" fmla="*/ 646 w 786"/>
                <a:gd name="T1" fmla="*/ 140 h 787"/>
                <a:gd name="T2" fmla="*/ 140 w 786"/>
                <a:gd name="T3" fmla="*/ 140 h 787"/>
                <a:gd name="T4" fmla="*/ 140 w 786"/>
                <a:gd name="T5" fmla="*/ 647 h 787"/>
                <a:gd name="T6" fmla="*/ 646 w 786"/>
                <a:gd name="T7" fmla="*/ 647 h 787"/>
                <a:gd name="T8" fmla="*/ 646 w 786"/>
                <a:gd name="T9" fmla="*/ 140 h 787"/>
                <a:gd name="T10" fmla="*/ 543 w 786"/>
                <a:gd name="T11" fmla="*/ 482 h 787"/>
                <a:gd name="T12" fmla="*/ 543 w 786"/>
                <a:gd name="T13" fmla="*/ 482 h 787"/>
                <a:gd name="T14" fmla="*/ 514 w 786"/>
                <a:gd name="T15" fmla="*/ 524 h 787"/>
                <a:gd name="T16" fmla="*/ 489 w 786"/>
                <a:gd name="T17" fmla="*/ 560 h 787"/>
                <a:gd name="T18" fmla="*/ 443 w 786"/>
                <a:gd name="T19" fmla="*/ 627 h 787"/>
                <a:gd name="T20" fmla="*/ 416 w 786"/>
                <a:gd name="T21" fmla="*/ 648 h 787"/>
                <a:gd name="T22" fmla="*/ 385 w 786"/>
                <a:gd name="T23" fmla="*/ 656 h 787"/>
                <a:gd name="T24" fmla="*/ 355 w 786"/>
                <a:gd name="T25" fmla="*/ 656 h 787"/>
                <a:gd name="T26" fmla="*/ 325 w 786"/>
                <a:gd name="T27" fmla="*/ 648 h 787"/>
                <a:gd name="T28" fmla="*/ 298 w 786"/>
                <a:gd name="T29" fmla="*/ 627 h 787"/>
                <a:gd name="T30" fmla="*/ 256 w 786"/>
                <a:gd name="T31" fmla="*/ 567 h 787"/>
                <a:gd name="T32" fmla="*/ 231 w 786"/>
                <a:gd name="T33" fmla="*/ 531 h 787"/>
                <a:gd name="T34" fmla="*/ 108 w 786"/>
                <a:gd name="T35" fmla="*/ 353 h 787"/>
                <a:gd name="T36" fmla="*/ 103 w 786"/>
                <a:gd name="T37" fmla="*/ 327 h 787"/>
                <a:gd name="T38" fmla="*/ 117 w 786"/>
                <a:gd name="T39" fmla="*/ 305 h 787"/>
                <a:gd name="T40" fmla="*/ 146 w 786"/>
                <a:gd name="T41" fmla="*/ 285 h 787"/>
                <a:gd name="T42" fmla="*/ 195 w 786"/>
                <a:gd name="T43" fmla="*/ 294 h 787"/>
                <a:gd name="T44" fmla="*/ 317 w 786"/>
                <a:gd name="T45" fmla="*/ 471 h 787"/>
                <a:gd name="T46" fmla="*/ 318 w 786"/>
                <a:gd name="T47" fmla="*/ 471 h 787"/>
                <a:gd name="T48" fmla="*/ 353 w 786"/>
                <a:gd name="T49" fmla="*/ 523 h 787"/>
                <a:gd name="T50" fmla="*/ 371 w 786"/>
                <a:gd name="T51" fmla="*/ 529 h 787"/>
                <a:gd name="T52" fmla="*/ 386 w 786"/>
                <a:gd name="T53" fmla="*/ 525 h 787"/>
                <a:gd name="T54" fmla="*/ 397 w 786"/>
                <a:gd name="T55" fmla="*/ 509 h 787"/>
                <a:gd name="T56" fmla="*/ 397 w 786"/>
                <a:gd name="T57" fmla="*/ 509 h 787"/>
                <a:gd name="T58" fmla="*/ 397 w 786"/>
                <a:gd name="T59" fmla="*/ 509 h 787"/>
                <a:gd name="T60" fmla="*/ 457 w 786"/>
                <a:gd name="T61" fmla="*/ 423 h 787"/>
                <a:gd name="T62" fmla="*/ 457 w 786"/>
                <a:gd name="T63" fmla="*/ 423 h 787"/>
                <a:gd name="T64" fmla="*/ 580 w 786"/>
                <a:gd name="T65" fmla="*/ 245 h 787"/>
                <a:gd name="T66" fmla="*/ 628 w 786"/>
                <a:gd name="T67" fmla="*/ 236 h 787"/>
                <a:gd name="T68" fmla="*/ 657 w 786"/>
                <a:gd name="T69" fmla="*/ 256 h 787"/>
                <a:gd name="T70" fmla="*/ 671 w 786"/>
                <a:gd name="T71" fmla="*/ 279 h 787"/>
                <a:gd name="T72" fmla="*/ 666 w 786"/>
                <a:gd name="T73" fmla="*/ 305 h 787"/>
                <a:gd name="T74" fmla="*/ 543 w 786"/>
                <a:gd name="T75" fmla="*/ 48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787">
                  <a:moveTo>
                    <a:pt x="646" y="140"/>
                  </a:moveTo>
                  <a:cubicBezTo>
                    <a:pt x="506" y="1"/>
                    <a:pt x="280" y="0"/>
                    <a:pt x="140" y="140"/>
                  </a:cubicBezTo>
                  <a:cubicBezTo>
                    <a:pt x="0" y="280"/>
                    <a:pt x="0" y="507"/>
                    <a:pt x="140" y="647"/>
                  </a:cubicBezTo>
                  <a:cubicBezTo>
                    <a:pt x="280" y="787"/>
                    <a:pt x="506" y="787"/>
                    <a:pt x="646" y="647"/>
                  </a:cubicBezTo>
                  <a:cubicBezTo>
                    <a:pt x="786" y="507"/>
                    <a:pt x="786" y="280"/>
                    <a:pt x="646" y="140"/>
                  </a:cubicBezTo>
                  <a:close/>
                  <a:moveTo>
                    <a:pt x="543" y="482"/>
                  </a:moveTo>
                  <a:lnTo>
                    <a:pt x="543" y="482"/>
                  </a:lnTo>
                  <a:lnTo>
                    <a:pt x="514" y="524"/>
                  </a:lnTo>
                  <a:lnTo>
                    <a:pt x="489" y="560"/>
                  </a:lnTo>
                  <a:lnTo>
                    <a:pt x="443" y="627"/>
                  </a:lnTo>
                  <a:cubicBezTo>
                    <a:pt x="437" y="635"/>
                    <a:pt x="428" y="642"/>
                    <a:pt x="416" y="648"/>
                  </a:cubicBezTo>
                  <a:cubicBezTo>
                    <a:pt x="406" y="653"/>
                    <a:pt x="395" y="655"/>
                    <a:pt x="385" y="656"/>
                  </a:cubicBezTo>
                  <a:lnTo>
                    <a:pt x="355" y="656"/>
                  </a:lnTo>
                  <a:cubicBezTo>
                    <a:pt x="346" y="655"/>
                    <a:pt x="335" y="653"/>
                    <a:pt x="325" y="648"/>
                  </a:cubicBezTo>
                  <a:cubicBezTo>
                    <a:pt x="313" y="642"/>
                    <a:pt x="304" y="635"/>
                    <a:pt x="298" y="627"/>
                  </a:cubicBezTo>
                  <a:lnTo>
                    <a:pt x="256" y="567"/>
                  </a:lnTo>
                  <a:lnTo>
                    <a:pt x="231" y="531"/>
                  </a:lnTo>
                  <a:lnTo>
                    <a:pt x="108" y="353"/>
                  </a:lnTo>
                  <a:cubicBezTo>
                    <a:pt x="103" y="346"/>
                    <a:pt x="101" y="336"/>
                    <a:pt x="103" y="327"/>
                  </a:cubicBezTo>
                  <a:cubicBezTo>
                    <a:pt x="105" y="318"/>
                    <a:pt x="110" y="310"/>
                    <a:pt x="117" y="305"/>
                  </a:cubicBezTo>
                  <a:lnTo>
                    <a:pt x="146" y="285"/>
                  </a:lnTo>
                  <a:cubicBezTo>
                    <a:pt x="162" y="274"/>
                    <a:pt x="184" y="278"/>
                    <a:pt x="195" y="294"/>
                  </a:cubicBezTo>
                  <a:lnTo>
                    <a:pt x="317" y="471"/>
                  </a:lnTo>
                  <a:lnTo>
                    <a:pt x="318" y="471"/>
                  </a:lnTo>
                  <a:lnTo>
                    <a:pt x="353" y="523"/>
                  </a:lnTo>
                  <a:cubicBezTo>
                    <a:pt x="356" y="525"/>
                    <a:pt x="361" y="528"/>
                    <a:pt x="371" y="529"/>
                  </a:cubicBezTo>
                  <a:cubicBezTo>
                    <a:pt x="379" y="528"/>
                    <a:pt x="384" y="526"/>
                    <a:pt x="386" y="525"/>
                  </a:cubicBezTo>
                  <a:lnTo>
                    <a:pt x="397" y="509"/>
                  </a:lnTo>
                  <a:lnTo>
                    <a:pt x="397" y="509"/>
                  </a:lnTo>
                  <a:lnTo>
                    <a:pt x="397" y="509"/>
                  </a:lnTo>
                  <a:lnTo>
                    <a:pt x="457" y="423"/>
                  </a:lnTo>
                  <a:lnTo>
                    <a:pt x="457" y="423"/>
                  </a:lnTo>
                  <a:lnTo>
                    <a:pt x="580" y="245"/>
                  </a:lnTo>
                  <a:cubicBezTo>
                    <a:pt x="591" y="229"/>
                    <a:pt x="612" y="225"/>
                    <a:pt x="628" y="236"/>
                  </a:cubicBezTo>
                  <a:lnTo>
                    <a:pt x="657" y="256"/>
                  </a:lnTo>
                  <a:cubicBezTo>
                    <a:pt x="665" y="261"/>
                    <a:pt x="670" y="270"/>
                    <a:pt x="671" y="279"/>
                  </a:cubicBezTo>
                  <a:cubicBezTo>
                    <a:pt x="673" y="288"/>
                    <a:pt x="671" y="297"/>
                    <a:pt x="666" y="305"/>
                  </a:cubicBezTo>
                  <a:lnTo>
                    <a:pt x="543" y="48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1288"/>
            <p:cNvSpPr>
              <a:spLocks noEditPoints="1"/>
            </p:cNvSpPr>
            <p:nvPr/>
          </p:nvSpPr>
          <p:spPr bwMode="auto">
            <a:xfrm>
              <a:off x="7645400" y="5540375"/>
              <a:ext cx="385763" cy="503238"/>
            </a:xfrm>
            <a:custGeom>
              <a:avLst/>
              <a:gdLst>
                <a:gd name="T0" fmla="*/ 973 w 1069"/>
                <a:gd name="T1" fmla="*/ 0 h 1396"/>
                <a:gd name="T2" fmla="*/ 531 w 1069"/>
                <a:gd name="T3" fmla="*/ 0 h 1396"/>
                <a:gd name="T4" fmla="*/ 637 w 1069"/>
                <a:gd name="T5" fmla="*/ 268 h 1396"/>
                <a:gd name="T6" fmla="*/ 246 w 1069"/>
                <a:gd name="T7" fmla="*/ 659 h 1396"/>
                <a:gd name="T8" fmla="*/ 0 w 1069"/>
                <a:gd name="T9" fmla="*/ 572 h 1396"/>
                <a:gd name="T10" fmla="*/ 0 w 1069"/>
                <a:gd name="T11" fmla="*/ 1099 h 1396"/>
                <a:gd name="T12" fmla="*/ 0 w 1069"/>
                <a:gd name="T13" fmla="*/ 1241 h 1396"/>
                <a:gd name="T14" fmla="*/ 0 w 1069"/>
                <a:gd name="T15" fmla="*/ 1299 h 1396"/>
                <a:gd name="T16" fmla="*/ 96 w 1069"/>
                <a:gd name="T17" fmla="*/ 1396 h 1396"/>
                <a:gd name="T18" fmla="*/ 973 w 1069"/>
                <a:gd name="T19" fmla="*/ 1396 h 1396"/>
                <a:gd name="T20" fmla="*/ 1068 w 1069"/>
                <a:gd name="T21" fmla="*/ 1306 h 1396"/>
                <a:gd name="T22" fmla="*/ 1068 w 1069"/>
                <a:gd name="T23" fmla="*/ 1276 h 1396"/>
                <a:gd name="T24" fmla="*/ 1069 w 1069"/>
                <a:gd name="T25" fmla="*/ 1276 h 1396"/>
                <a:gd name="T26" fmla="*/ 1069 w 1069"/>
                <a:gd name="T27" fmla="*/ 1273 h 1396"/>
                <a:gd name="T28" fmla="*/ 1069 w 1069"/>
                <a:gd name="T29" fmla="*/ 1245 h 1396"/>
                <a:gd name="T30" fmla="*/ 1069 w 1069"/>
                <a:gd name="T31" fmla="*/ 493 h 1396"/>
                <a:gd name="T32" fmla="*/ 1069 w 1069"/>
                <a:gd name="T33" fmla="*/ 463 h 1396"/>
                <a:gd name="T34" fmla="*/ 1069 w 1069"/>
                <a:gd name="T35" fmla="*/ 441 h 1396"/>
                <a:gd name="T36" fmla="*/ 1069 w 1069"/>
                <a:gd name="T37" fmla="*/ 397 h 1396"/>
                <a:gd name="T38" fmla="*/ 1069 w 1069"/>
                <a:gd name="T39" fmla="*/ 97 h 1396"/>
                <a:gd name="T40" fmla="*/ 973 w 1069"/>
                <a:gd name="T41" fmla="*/ 0 h 1396"/>
                <a:gd name="T42" fmla="*/ 737 w 1069"/>
                <a:gd name="T43" fmla="*/ 198 h 1396"/>
                <a:gd name="T44" fmla="*/ 737 w 1069"/>
                <a:gd name="T45" fmla="*/ 198 h 1396"/>
                <a:gd name="T46" fmla="*/ 938 w 1069"/>
                <a:gd name="T47" fmla="*/ 198 h 1396"/>
                <a:gd name="T48" fmla="*/ 938 w 1069"/>
                <a:gd name="T49" fmla="*/ 260 h 1396"/>
                <a:gd name="T50" fmla="*/ 737 w 1069"/>
                <a:gd name="T51" fmla="*/ 260 h 1396"/>
                <a:gd name="T52" fmla="*/ 737 w 1069"/>
                <a:gd name="T53" fmla="*/ 198 h 1396"/>
                <a:gd name="T54" fmla="*/ 737 w 1069"/>
                <a:gd name="T55" fmla="*/ 375 h 1396"/>
                <a:gd name="T56" fmla="*/ 737 w 1069"/>
                <a:gd name="T57" fmla="*/ 375 h 1396"/>
                <a:gd name="T58" fmla="*/ 938 w 1069"/>
                <a:gd name="T59" fmla="*/ 375 h 1396"/>
                <a:gd name="T60" fmla="*/ 938 w 1069"/>
                <a:gd name="T61" fmla="*/ 436 h 1396"/>
                <a:gd name="T62" fmla="*/ 737 w 1069"/>
                <a:gd name="T63" fmla="*/ 436 h 1396"/>
                <a:gd name="T64" fmla="*/ 737 w 1069"/>
                <a:gd name="T65" fmla="*/ 375 h 1396"/>
                <a:gd name="T66" fmla="*/ 664 w 1069"/>
                <a:gd name="T67" fmla="*/ 1189 h 1396"/>
                <a:gd name="T68" fmla="*/ 664 w 1069"/>
                <a:gd name="T69" fmla="*/ 1189 h 1396"/>
                <a:gd name="T70" fmla="*/ 116 w 1069"/>
                <a:gd name="T71" fmla="*/ 1189 h 1396"/>
                <a:gd name="T72" fmla="*/ 116 w 1069"/>
                <a:gd name="T73" fmla="*/ 1127 h 1396"/>
                <a:gd name="T74" fmla="*/ 664 w 1069"/>
                <a:gd name="T75" fmla="*/ 1127 h 1396"/>
                <a:gd name="T76" fmla="*/ 664 w 1069"/>
                <a:gd name="T77" fmla="*/ 1189 h 1396"/>
                <a:gd name="T78" fmla="*/ 664 w 1069"/>
                <a:gd name="T79" fmla="*/ 1007 h 1396"/>
                <a:gd name="T80" fmla="*/ 664 w 1069"/>
                <a:gd name="T81" fmla="*/ 1007 h 1396"/>
                <a:gd name="T82" fmla="*/ 116 w 1069"/>
                <a:gd name="T83" fmla="*/ 1007 h 1396"/>
                <a:gd name="T84" fmla="*/ 116 w 1069"/>
                <a:gd name="T85" fmla="*/ 945 h 1396"/>
                <a:gd name="T86" fmla="*/ 664 w 1069"/>
                <a:gd name="T87" fmla="*/ 945 h 1396"/>
                <a:gd name="T88" fmla="*/ 664 w 1069"/>
                <a:gd name="T89" fmla="*/ 1007 h 1396"/>
                <a:gd name="T90" fmla="*/ 664 w 1069"/>
                <a:gd name="T91" fmla="*/ 824 h 1396"/>
                <a:gd name="T92" fmla="*/ 664 w 1069"/>
                <a:gd name="T93" fmla="*/ 824 h 1396"/>
                <a:gd name="T94" fmla="*/ 116 w 1069"/>
                <a:gd name="T95" fmla="*/ 824 h 1396"/>
                <a:gd name="T96" fmla="*/ 116 w 1069"/>
                <a:gd name="T97" fmla="*/ 763 h 1396"/>
                <a:gd name="T98" fmla="*/ 664 w 1069"/>
                <a:gd name="T99" fmla="*/ 763 h 1396"/>
                <a:gd name="T100" fmla="*/ 664 w 1069"/>
                <a:gd name="T101" fmla="*/ 82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9" h="1396">
                  <a:moveTo>
                    <a:pt x="973" y="0"/>
                  </a:moveTo>
                  <a:lnTo>
                    <a:pt x="531" y="0"/>
                  </a:lnTo>
                  <a:cubicBezTo>
                    <a:pt x="597" y="70"/>
                    <a:pt x="637" y="164"/>
                    <a:pt x="637" y="268"/>
                  </a:cubicBezTo>
                  <a:cubicBezTo>
                    <a:pt x="637" y="484"/>
                    <a:pt x="462" y="659"/>
                    <a:pt x="246" y="659"/>
                  </a:cubicBezTo>
                  <a:cubicBezTo>
                    <a:pt x="153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3" y="1396"/>
                    <a:pt x="96" y="1396"/>
                  </a:cubicBezTo>
                  <a:lnTo>
                    <a:pt x="973" y="1396"/>
                  </a:lnTo>
                  <a:cubicBezTo>
                    <a:pt x="1023" y="1396"/>
                    <a:pt x="1064" y="1356"/>
                    <a:pt x="1068" y="1306"/>
                  </a:cubicBezTo>
                  <a:lnTo>
                    <a:pt x="1068" y="1276"/>
                  </a:lnTo>
                  <a:lnTo>
                    <a:pt x="1069" y="1276"/>
                  </a:lnTo>
                  <a:lnTo>
                    <a:pt x="1069" y="1273"/>
                  </a:lnTo>
                  <a:lnTo>
                    <a:pt x="1069" y="1245"/>
                  </a:lnTo>
                  <a:lnTo>
                    <a:pt x="1069" y="493"/>
                  </a:lnTo>
                  <a:lnTo>
                    <a:pt x="1069" y="463"/>
                  </a:lnTo>
                  <a:lnTo>
                    <a:pt x="1069" y="441"/>
                  </a:lnTo>
                  <a:lnTo>
                    <a:pt x="1069" y="397"/>
                  </a:lnTo>
                  <a:lnTo>
                    <a:pt x="1069" y="97"/>
                  </a:lnTo>
                  <a:cubicBezTo>
                    <a:pt x="1069" y="44"/>
                    <a:pt x="1026" y="0"/>
                    <a:pt x="973" y="0"/>
                  </a:cubicBezTo>
                  <a:close/>
                  <a:moveTo>
                    <a:pt x="737" y="198"/>
                  </a:moveTo>
                  <a:lnTo>
                    <a:pt x="737" y="198"/>
                  </a:lnTo>
                  <a:lnTo>
                    <a:pt x="938" y="198"/>
                  </a:lnTo>
                  <a:lnTo>
                    <a:pt x="938" y="260"/>
                  </a:lnTo>
                  <a:lnTo>
                    <a:pt x="737" y="260"/>
                  </a:lnTo>
                  <a:lnTo>
                    <a:pt x="737" y="198"/>
                  </a:lnTo>
                  <a:close/>
                  <a:moveTo>
                    <a:pt x="737" y="375"/>
                  </a:moveTo>
                  <a:lnTo>
                    <a:pt x="737" y="375"/>
                  </a:lnTo>
                  <a:lnTo>
                    <a:pt x="938" y="375"/>
                  </a:lnTo>
                  <a:lnTo>
                    <a:pt x="938" y="436"/>
                  </a:lnTo>
                  <a:lnTo>
                    <a:pt x="737" y="436"/>
                  </a:lnTo>
                  <a:lnTo>
                    <a:pt x="737" y="375"/>
                  </a:lnTo>
                  <a:close/>
                  <a:moveTo>
                    <a:pt x="664" y="1189"/>
                  </a:moveTo>
                  <a:lnTo>
                    <a:pt x="664" y="1189"/>
                  </a:lnTo>
                  <a:lnTo>
                    <a:pt x="116" y="1189"/>
                  </a:lnTo>
                  <a:lnTo>
                    <a:pt x="116" y="1127"/>
                  </a:lnTo>
                  <a:lnTo>
                    <a:pt x="664" y="1127"/>
                  </a:lnTo>
                  <a:lnTo>
                    <a:pt x="664" y="1189"/>
                  </a:lnTo>
                  <a:close/>
                  <a:moveTo>
                    <a:pt x="664" y="1007"/>
                  </a:moveTo>
                  <a:lnTo>
                    <a:pt x="664" y="1007"/>
                  </a:lnTo>
                  <a:lnTo>
                    <a:pt x="116" y="1007"/>
                  </a:lnTo>
                  <a:lnTo>
                    <a:pt x="116" y="945"/>
                  </a:lnTo>
                  <a:lnTo>
                    <a:pt x="664" y="945"/>
                  </a:lnTo>
                  <a:lnTo>
                    <a:pt x="664" y="1007"/>
                  </a:lnTo>
                  <a:close/>
                  <a:moveTo>
                    <a:pt x="664" y="824"/>
                  </a:moveTo>
                  <a:lnTo>
                    <a:pt x="664" y="824"/>
                  </a:lnTo>
                  <a:lnTo>
                    <a:pt x="116" y="824"/>
                  </a:lnTo>
                  <a:lnTo>
                    <a:pt x="116" y="763"/>
                  </a:lnTo>
                  <a:lnTo>
                    <a:pt x="664" y="763"/>
                  </a:lnTo>
                  <a:lnTo>
                    <a:pt x="664" y="82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60057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496826" y="160518"/>
            <a:ext cx="5996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Надзор за геологическим изучением, рациональным использованием и охраной недр</a:t>
            </a:r>
            <a:endParaRPr lang="ru-RU" sz="1200" b="1" dirty="0"/>
          </a:p>
        </p:txBody>
      </p:sp>
      <p:sp>
        <p:nvSpPr>
          <p:cNvPr id="22" name="Параллелограмм 21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Департамент Росприроднадзора по Южному федеральному округу</a:t>
            </a:r>
            <a:endParaRPr lang="ru-RU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215661" y="621101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Типовые нарушения, выявленные при осуществлении федерального государственного надзора за геологическим изучением, рациональным использованием и охраной недр в 1 квартале 2017 года</a:t>
            </a:r>
            <a:endParaRPr lang="ru-RU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88189" y="1207698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376686" y="1285334"/>
          <a:ext cx="5195978" cy="2926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3812"/>
                <a:gridCol w="3868298"/>
                <a:gridCol w="953868"/>
              </a:tblGrid>
              <a:tr h="4362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№ </a:t>
                      </a:r>
                      <a:r>
                        <a:rPr lang="ru-RU" sz="1000" dirty="0" err="1" smtClean="0"/>
                        <a:t>п</a:t>
                      </a:r>
                      <a:r>
                        <a:rPr lang="ru-RU" sz="1000" dirty="0" smtClean="0"/>
                        <a:t>/</a:t>
                      </a:r>
                      <a:r>
                        <a:rPr lang="ru-RU" sz="1000" dirty="0" err="1" smtClean="0"/>
                        <a:t>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/>
                        <a:t>Статья</a:t>
                      </a:r>
                    </a:p>
                    <a:p>
                      <a:pPr algn="ctr"/>
                      <a:r>
                        <a:rPr lang="ru-RU" sz="1200" kern="1200" dirty="0" smtClean="0"/>
                        <a:t>КоАП РФ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</a:t>
                      </a:r>
                      <a:r>
                        <a:rPr lang="ru-RU" sz="1200" baseline="0" dirty="0" smtClean="0"/>
                        <a:t> нарушений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/>
                        <a:t>ст. 8.2 - Несоблюдение экологических и санитарно-эпидемиологических требований при сборе, накоплении, использовании, обезвреживании, транспортировании, размещении и ином обращении с отходами производства и потребления, веществами, разрушающими озоновый слой, или иными опасными веществами</a:t>
                      </a:r>
                    </a:p>
                    <a:p>
                      <a:pPr algn="just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</a:t>
                      </a:r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/>
                        <a:t>ч. 2 ст. 14.1 - Осуществление предпринимательской деятельности без специального разрешения (лицензии), если такое разрешение (такая лицензия) обязательно (обязательна)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676182" y="1850291"/>
            <a:ext cx="326941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/>
              <a:t>В целях усовершенствования работы по направлению государственного геологического надзора целесообразно: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00" b="1" dirty="0" smtClean="0"/>
              <a:t> Внести изменения в Положения о государственном надзоре за геологическим изучением, рациональным использованием и охраной недр, утвержденного постановлением Правительства Российской Федерации от 12.05.2005 № 293, закрепив за органами исполнительной власти субъектов Российской Федерации вопросы предотвращения самовольного пользования недрами в отношении участков недр местного значения.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00" b="1" dirty="0" smtClean="0"/>
              <a:t> Внести изменения в статью 37 Закона </a:t>
            </a:r>
            <a:r>
              <a:rPr lang="ru-RU" sz="1000" b="1" smtClean="0"/>
              <a:t>Российской Федерации «О </a:t>
            </a:r>
            <a:r>
              <a:rPr lang="ru-RU" sz="1000" b="1" dirty="0" smtClean="0"/>
              <a:t>недрах» в части установления оснований для проведения внеплановых проверок в рамках организации и осуществления государственного надзора за геологическим изучением, рациональным использованием и охраной недр.</a:t>
            </a:r>
          </a:p>
          <a:p>
            <a:endParaRPr lang="ru-RU" dirty="0"/>
          </a:p>
        </p:txBody>
      </p:sp>
      <p:pic>
        <p:nvPicPr>
          <p:cNvPr id="53" name="Shape 19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7930450" y="904471"/>
            <a:ext cx="1014600" cy="10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60057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3689</TotalTime>
  <Words>1353</Words>
  <Application>Microsoft Office PowerPoint</Application>
  <PresentationFormat>Экран (16:9)</PresentationFormat>
  <Paragraphs>131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stupaknu</cp:lastModifiedBy>
  <cp:revision>1710</cp:revision>
  <cp:lastPrinted>2017-04-27T12:46:08Z</cp:lastPrinted>
  <dcterms:created xsi:type="dcterms:W3CDTF">2014-01-22T08:38:00Z</dcterms:created>
  <dcterms:modified xsi:type="dcterms:W3CDTF">2017-06-08T11:40:07Z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