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740" r:id="rId2"/>
    <p:sldId id="743" r:id="rId3"/>
    <p:sldId id="744" r:id="rId4"/>
    <p:sldId id="742" r:id="rId5"/>
    <p:sldId id="745" r:id="rId6"/>
    <p:sldId id="750" r:id="rId7"/>
    <p:sldId id="746" r:id="rId8"/>
    <p:sldId id="747" r:id="rId9"/>
    <p:sldId id="748" r:id="rId10"/>
    <p:sldId id="749" r:id="rId11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6817408-1233-4492-9C32-50B0119E9274}">
          <p14:sldIdLst>
            <p14:sldId id="611"/>
            <p14:sldId id="715"/>
            <p14:sldId id="720"/>
            <p14:sldId id="719"/>
            <p14:sldId id="727"/>
            <p14:sldId id="735"/>
            <p14:sldId id="723"/>
            <p14:sldId id="732"/>
            <p14:sldId id="724"/>
            <p14:sldId id="733"/>
            <p14:sldId id="725"/>
            <p14:sldId id="734"/>
            <p14:sldId id="736"/>
            <p14:sldId id="730"/>
            <p14:sldId id="731"/>
            <p14:sldId id="726"/>
            <p14:sldId id="718"/>
            <p14:sldId id="729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53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79799"/>
    <a:srgbClr val="CFFDB5"/>
    <a:srgbClr val="FFFF99"/>
    <a:srgbClr val="1EABB2"/>
    <a:srgbClr val="3A9684"/>
    <a:srgbClr val="3F8791"/>
    <a:srgbClr val="0BC1C5"/>
    <a:srgbClr val="A2D0BE"/>
    <a:srgbClr val="CDE5E2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160" autoAdjust="0"/>
  </p:normalViewPr>
  <p:slideViewPr>
    <p:cSldViewPr snapToGrid="0">
      <p:cViewPr>
        <p:scale>
          <a:sx n="110" d="100"/>
          <a:sy n="110" d="100"/>
        </p:scale>
        <p:origin x="-384" y="-186"/>
      </p:cViewPr>
      <p:guideLst>
        <p:guide orient="horz" pos="1653"/>
        <p:guide pos="2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475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65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5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C6AE8BA2359926FF5B2E290AC7248AA94306B35678DFCC2DE50D7DAD6A19D2EB1B25C6F7433116aAxC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C6AE8BA2359926FF5B2E290AC7248AA94300B65576DFCC2DE50D7DAD6A19D2EB1B25C6F7433014aAxF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consultantplus://offline/ref=C48C63F77A06ECC95039287C4B2116155BD2C82A5CE11B3C5CBD30E4F5C0931710DFD27E0BO86BN" TargetMode="External"/><Relationship Id="rId4" Type="http://schemas.openxmlformats.org/officeDocument/2006/relationships/hyperlink" Target="consultantplus://offline/ref=C48C63F77A06ECC95039287C4B2116155BD2C82A5CE11B3C5CBD30E4F5C0931710DFD27C058EO26D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885789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  <a:t>ДОКЛАД</a:t>
            </a:r>
          </a:p>
          <a:p>
            <a:pPr algn="ctr"/>
            <a:r>
              <a:rPr lang="ru-RU" sz="2000" b="1" i="1" dirty="0" smtClean="0"/>
              <a:t>О «Лицензировании </a:t>
            </a:r>
            <a:r>
              <a:rPr lang="ru-RU" sz="2000" b="1" i="1" dirty="0" smtClean="0"/>
              <a:t>деятельности по сбору, транспортированию, обработке, утилизации, обезвреживанию, размещению отходов I - IV классов опасности»</a:t>
            </a:r>
            <a:endParaRPr lang="ru-RU" sz="2000" i="1" dirty="0" smtClean="0"/>
          </a:p>
          <a:p>
            <a:pPr algn="ctr"/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26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614" y="160512"/>
            <a:ext cx="329077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Росприроднадзора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Южному федеральному округу</a:t>
            </a:r>
            <a:endParaRPr lang="ru-RU" sz="11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55"/>
          <p:cNvGrpSpPr/>
          <p:nvPr/>
        </p:nvGrpSpPr>
        <p:grpSpPr>
          <a:xfrm>
            <a:off x="-2614" y="654418"/>
            <a:ext cx="9150856" cy="1021982"/>
            <a:chOff x="-90971" y="634450"/>
            <a:chExt cx="9329645" cy="1041950"/>
          </a:xfrm>
          <a:solidFill>
            <a:srgbClr val="00B050"/>
          </a:solidFill>
        </p:grpSpPr>
        <p:grpSp>
          <p:nvGrpSpPr>
            <p:cNvPr id="3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grpFill/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/>
              </a:p>
            </p:txBody>
          </p:sp>
        </p:grpSp>
        <p:grpSp>
          <p:nvGrpSpPr>
            <p:cNvPr id="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  <a:grpFill/>
          </p:grpSpPr>
          <p:sp>
            <p:nvSpPr>
              <p:cNvPr id="128" name="Freeform 117"/>
              <p:cNvSpPr/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0" name="Freeform 12"/>
              <p:cNvSpPr/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1" name="Freeform 13"/>
              <p:cNvSpPr/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2" name="Freeform 14"/>
              <p:cNvSpPr/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3" name="Freeform 15"/>
              <p:cNvSpPr/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4" name="Freeform 16"/>
              <p:cNvSpPr/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9" name="Freeform 21"/>
              <p:cNvSpPr/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0" name="Freeform 22"/>
              <p:cNvSpPr/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1" name="Freeform 23"/>
              <p:cNvSpPr/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4" name="Freeform 26"/>
              <p:cNvSpPr/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5" name="Freeform 27"/>
              <p:cNvSpPr/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6" name="Freeform 28"/>
              <p:cNvSpPr/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7" name="Freeform 29"/>
              <p:cNvSpPr/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8" name="Freeform 30"/>
              <p:cNvSpPr/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9" name="Freeform 31"/>
              <p:cNvSpPr/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0" name="Freeform 32"/>
              <p:cNvSpPr/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1" name="Freeform 33"/>
              <p:cNvSpPr/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2" name="Freeform 34"/>
              <p:cNvSpPr/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3" name="Freeform 35"/>
              <p:cNvSpPr/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4" name="Freeform 36"/>
              <p:cNvSpPr/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5" name="Freeform 37"/>
              <p:cNvSpPr/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6" name="Freeform 38"/>
              <p:cNvSpPr/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7" name="Freeform 39"/>
              <p:cNvSpPr/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8" name="Freeform 40"/>
              <p:cNvSpPr/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9" name="Freeform 41"/>
              <p:cNvSpPr/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0" name="Freeform 42"/>
              <p:cNvSpPr/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1" name="Freeform 43"/>
              <p:cNvSpPr/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2" name="Freeform 44"/>
              <p:cNvSpPr/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3" name="Freeform 45"/>
              <p:cNvSpPr/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4" name="Freeform 46"/>
              <p:cNvSpPr/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5" name="Freeform 47"/>
              <p:cNvSpPr/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6" name="Freeform 48"/>
              <p:cNvSpPr/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7" name="Freeform 49"/>
              <p:cNvSpPr/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8" name="Freeform 50"/>
              <p:cNvSpPr/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9" name="Freeform 51"/>
              <p:cNvSpPr/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0" name="Freeform 52"/>
              <p:cNvSpPr/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1" name="Freeform 53"/>
              <p:cNvSpPr/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2" name="Freeform 54"/>
              <p:cNvSpPr/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3" name="Freeform 55"/>
              <p:cNvSpPr/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4" name="Freeform 56"/>
              <p:cNvSpPr/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5" name="Freeform 57"/>
              <p:cNvSpPr/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6" name="Freeform 58"/>
              <p:cNvSpPr/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7" name="Freeform 59"/>
              <p:cNvSpPr/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8" name="Freeform 60"/>
              <p:cNvSpPr/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9" name="Freeform 61"/>
              <p:cNvSpPr/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0" name="Freeform 62"/>
              <p:cNvSpPr/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1" name="Freeform 63"/>
              <p:cNvSpPr/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2" name="Freeform 64"/>
              <p:cNvSpPr/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3" name="Freeform 65"/>
              <p:cNvSpPr/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4" name="Freeform 66"/>
              <p:cNvSpPr/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5" name="Freeform 67"/>
              <p:cNvSpPr/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6" name="Freeform 68"/>
              <p:cNvSpPr/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7" name="Freeform 69"/>
              <p:cNvSpPr/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8" name="Freeform 70"/>
              <p:cNvSpPr/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9" name="Freeform 71"/>
              <p:cNvSpPr/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0" name="Freeform 72"/>
              <p:cNvSpPr/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1" name="Freeform 73"/>
              <p:cNvSpPr/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2" name="Freeform 74"/>
              <p:cNvSpPr/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3" name="Freeform 75"/>
              <p:cNvSpPr/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4" name="Freeform 76"/>
              <p:cNvSpPr/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5" name="Freeform 77"/>
              <p:cNvSpPr/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6" name="Freeform 78"/>
              <p:cNvSpPr/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7" name="Freeform 79"/>
              <p:cNvSpPr/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8" name="Freeform 80"/>
              <p:cNvSpPr/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9" name="Freeform 81"/>
              <p:cNvSpPr/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0" name="Freeform 82"/>
              <p:cNvSpPr/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1" name="Freeform 83"/>
              <p:cNvSpPr/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2" name="Freeform 84"/>
              <p:cNvSpPr/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3" name="Freeform 85"/>
              <p:cNvSpPr/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4" name="Freeform 86"/>
              <p:cNvSpPr/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5" name="Freeform 87"/>
              <p:cNvSpPr/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6" name="Freeform 88"/>
              <p:cNvSpPr/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7" name="Freeform 89"/>
              <p:cNvSpPr/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8" name="Freeform 90"/>
              <p:cNvSpPr/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9" name="Freeform 91"/>
              <p:cNvSpPr/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0" name="Freeform 92"/>
              <p:cNvSpPr/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1" name="Freeform 93"/>
              <p:cNvSpPr/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2" name="Freeform 94"/>
              <p:cNvSpPr/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3" name="Freeform 95"/>
              <p:cNvSpPr/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4" name="Freeform 96"/>
              <p:cNvSpPr/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5" name="Freeform 97"/>
              <p:cNvSpPr/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6" name="Freeform 98"/>
              <p:cNvSpPr/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7" name="Freeform 99"/>
              <p:cNvSpPr/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8" name="Freeform 100"/>
              <p:cNvSpPr/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9" name="Freeform 101"/>
              <p:cNvSpPr/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0" name="Freeform 102"/>
              <p:cNvSpPr/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1" name="Freeform 103"/>
              <p:cNvSpPr/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2" name="Freeform 104"/>
              <p:cNvSpPr/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3" name="Freeform 105"/>
              <p:cNvSpPr/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4" name="Freeform 106"/>
              <p:cNvSpPr/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5" name="Freeform 107"/>
              <p:cNvSpPr/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6" name="Freeform 108"/>
              <p:cNvSpPr/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6" name="Подзаголовок 2"/>
          <p:cNvSpPr txBox="1"/>
          <p:nvPr/>
        </p:nvSpPr>
        <p:spPr>
          <a:xfrm>
            <a:off x="7073987" y="4980710"/>
            <a:ext cx="2048469" cy="148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Ростов-на-Дону, 06.06.2017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5" name="Рисунок 114" descr="орел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1756" y="186600"/>
            <a:ext cx="1074944" cy="1069278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5853226" y="157636"/>
            <a:ext cx="329077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Черноморо - Азовское морское 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Росприроднадзора</a:t>
            </a:r>
            <a:endParaRPr lang="ru-RU" sz="11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01925" y="526852"/>
            <a:ext cx="860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Сроки</a:t>
            </a:r>
            <a:r>
              <a:rPr lang="ru-RU" sz="1400" dirty="0" smtClean="0"/>
              <a:t> </a:t>
            </a:r>
            <a:r>
              <a:rPr lang="ru-RU" sz="1400" b="1" dirty="0" smtClean="0"/>
              <a:t>рассмотрения документов лицензирующими органами:</a:t>
            </a: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232914" y="3950898"/>
            <a:ext cx="2760454" cy="810883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Предоставление лицензии </a:t>
            </a:r>
          </a:p>
          <a:p>
            <a:pPr algn="ctr"/>
            <a:r>
              <a:rPr lang="ru-RU" sz="1200" dirty="0" smtClean="0"/>
              <a:t>не более 45 рабочих дней</a:t>
            </a:r>
            <a:endParaRPr lang="ru-RU" sz="1200" dirty="0"/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5451894" y="1078302"/>
            <a:ext cx="2432649" cy="127671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Переоформление лицензии в связи с внесением изменений в адреса осуществления лицензируемой деятельности и перечень выполняемых работ </a:t>
            </a:r>
          </a:p>
          <a:p>
            <a:pPr algn="ctr"/>
            <a:r>
              <a:rPr lang="ru-RU" sz="1200" dirty="0" smtClean="0"/>
              <a:t>не более 30 рабочих дне</a:t>
            </a:r>
            <a:r>
              <a:rPr lang="ru-RU" sz="1100" dirty="0" smtClean="0"/>
              <a:t>й</a:t>
            </a:r>
            <a:endParaRPr lang="ru-RU" sz="1100" dirty="0"/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345057" y="974786"/>
            <a:ext cx="2493034" cy="1242203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Переоформление в связи </a:t>
            </a:r>
          </a:p>
          <a:p>
            <a:pPr algn="ctr"/>
            <a:r>
              <a:rPr lang="ru-RU" sz="1200" dirty="0" smtClean="0"/>
              <a:t>с изменением реквизитов и реорганизацией не более 10 рабочих дней</a:t>
            </a:r>
            <a:endParaRPr lang="ru-RU" sz="1200" dirty="0"/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5426015" y="2734573"/>
            <a:ext cx="2622430" cy="89714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Принятие решения о прекращении действия лицензии принимается в течение 10 рабочих дней</a:t>
            </a:r>
            <a:endParaRPr lang="ru-RU" sz="1200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93298" y="2613804"/>
            <a:ext cx="2682814" cy="948906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Выдача дубликата лицензии или копии лицензии осуществляется в срок, не превышающий </a:t>
            </a:r>
          </a:p>
          <a:p>
            <a:pPr algn="ctr"/>
            <a:r>
              <a:rPr lang="ru-RU" sz="1200" dirty="0" smtClean="0"/>
              <a:t>3 рабочих дня</a:t>
            </a:r>
            <a:endParaRPr lang="ru-RU" sz="1200" dirty="0"/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5417388" y="4002657"/>
            <a:ext cx="2708694" cy="828136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Предоставление сведений о конкретной лицензии осуществляется в течение 5 рабочих дней</a:t>
            </a:r>
          </a:p>
        </p:txBody>
      </p:sp>
      <p:grpSp>
        <p:nvGrpSpPr>
          <p:cNvPr id="22" name="Группа 21"/>
          <p:cNvGrpSpPr/>
          <p:nvPr/>
        </p:nvGrpSpPr>
        <p:grpSpPr bwMode="auto">
          <a:xfrm>
            <a:off x="3811234" y="1282010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23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4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826480" y="2597856"/>
            <a:ext cx="554416" cy="676859"/>
            <a:chOff x="295275" y="4060825"/>
            <a:chExt cx="430213" cy="498475"/>
          </a:xfrm>
        </p:grpSpPr>
        <p:sp>
          <p:nvSpPr>
            <p:cNvPr id="26" name="Овал 25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Группа 76"/>
          <p:cNvGrpSpPr>
            <a:grpSpLocks/>
          </p:cNvGrpSpPr>
          <p:nvPr/>
        </p:nvGrpSpPr>
        <p:grpSpPr bwMode="auto">
          <a:xfrm>
            <a:off x="3809734" y="4019380"/>
            <a:ext cx="753913" cy="735493"/>
            <a:chOff x="2372471" y="1881511"/>
            <a:chExt cx="792163" cy="773112"/>
          </a:xfrm>
        </p:grpSpPr>
        <p:grpSp>
          <p:nvGrpSpPr>
            <p:cNvPr id="30" name="Группа 47"/>
            <p:cNvGrpSpPr/>
            <p:nvPr/>
          </p:nvGrpSpPr>
          <p:grpSpPr>
            <a:xfrm>
              <a:off x="2632765" y="2003047"/>
              <a:ext cx="324187" cy="424245"/>
              <a:chOff x="1508125" y="2543175"/>
              <a:chExt cx="385763" cy="504825"/>
            </a:xfrm>
            <a:solidFill>
              <a:srgbClr val="259B85"/>
            </a:solidFill>
          </p:grpSpPr>
          <p:sp>
            <p:nvSpPr>
              <p:cNvPr id="35" name="Freeform 1261"/>
              <p:cNvSpPr>
                <a:spLocks/>
              </p:cNvSpPr>
              <p:nvPr/>
            </p:nvSpPr>
            <p:spPr bwMode="auto">
              <a:xfrm>
                <a:off x="1508125" y="2543175"/>
                <a:ext cx="171450" cy="176213"/>
              </a:xfrm>
              <a:custGeom>
                <a:avLst/>
                <a:gdLst>
                  <a:gd name="T0" fmla="*/ 478 w 478"/>
                  <a:gd name="T1" fmla="*/ 486 h 486"/>
                  <a:gd name="T2" fmla="*/ 478 w 478"/>
                  <a:gd name="T3" fmla="*/ 0 h 486"/>
                  <a:gd name="T4" fmla="*/ 466 w 478"/>
                  <a:gd name="T5" fmla="*/ 0 h 486"/>
                  <a:gd name="T6" fmla="*/ 385 w 478"/>
                  <a:gd name="T7" fmla="*/ 45 h 486"/>
                  <a:gd name="T8" fmla="*/ 354 w 478"/>
                  <a:gd name="T9" fmla="*/ 73 h 486"/>
                  <a:gd name="T10" fmla="*/ 50 w 478"/>
                  <a:gd name="T11" fmla="*/ 377 h 486"/>
                  <a:gd name="T12" fmla="*/ 45 w 478"/>
                  <a:gd name="T13" fmla="*/ 382 h 486"/>
                  <a:gd name="T14" fmla="*/ 0 w 478"/>
                  <a:gd name="T15" fmla="*/ 471 h 486"/>
                  <a:gd name="T16" fmla="*/ 0 w 478"/>
                  <a:gd name="T17" fmla="*/ 486 h 486"/>
                  <a:gd name="T18" fmla="*/ 66 w 478"/>
                  <a:gd name="T19" fmla="*/ 486 h 486"/>
                  <a:gd name="T20" fmla="*/ 478 w 478"/>
                  <a:gd name="T21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486">
                    <a:moveTo>
                      <a:pt x="478" y="486"/>
                    </a:moveTo>
                    <a:lnTo>
                      <a:pt x="478" y="0"/>
                    </a:lnTo>
                    <a:lnTo>
                      <a:pt x="466" y="0"/>
                    </a:lnTo>
                    <a:cubicBezTo>
                      <a:pt x="448" y="3"/>
                      <a:pt x="417" y="13"/>
                      <a:pt x="385" y="45"/>
                    </a:cubicBezTo>
                    <a:cubicBezTo>
                      <a:pt x="375" y="54"/>
                      <a:pt x="364" y="64"/>
                      <a:pt x="354" y="73"/>
                    </a:cubicBezTo>
                    <a:lnTo>
                      <a:pt x="50" y="377"/>
                    </a:lnTo>
                    <a:cubicBezTo>
                      <a:pt x="48" y="379"/>
                      <a:pt x="47" y="380"/>
                      <a:pt x="45" y="382"/>
                    </a:cubicBezTo>
                    <a:cubicBezTo>
                      <a:pt x="8" y="420"/>
                      <a:pt x="1" y="456"/>
                      <a:pt x="0" y="471"/>
                    </a:cubicBezTo>
                    <a:lnTo>
                      <a:pt x="0" y="486"/>
                    </a:lnTo>
                    <a:lnTo>
                      <a:pt x="66" y="486"/>
                    </a:lnTo>
                    <a:lnTo>
                      <a:pt x="478" y="4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6" name="Freeform 1262"/>
              <p:cNvSpPr>
                <a:spLocks noEditPoints="1"/>
              </p:cNvSpPr>
              <p:nvPr/>
            </p:nvSpPr>
            <p:spPr bwMode="auto">
              <a:xfrm>
                <a:off x="1508125" y="2543175"/>
                <a:ext cx="385763" cy="504825"/>
              </a:xfrm>
              <a:custGeom>
                <a:avLst/>
                <a:gdLst>
                  <a:gd name="T0" fmla="*/ 976 w 1072"/>
                  <a:gd name="T1" fmla="*/ 0 h 1400"/>
                  <a:gd name="T2" fmla="*/ 518 w 1072"/>
                  <a:gd name="T3" fmla="*/ 0 h 1400"/>
                  <a:gd name="T4" fmla="*/ 518 w 1072"/>
                  <a:gd name="T5" fmla="*/ 16 h 1400"/>
                  <a:gd name="T6" fmla="*/ 518 w 1072"/>
                  <a:gd name="T7" fmla="*/ 66 h 1400"/>
                  <a:gd name="T8" fmla="*/ 518 w 1072"/>
                  <a:gd name="T9" fmla="*/ 527 h 1400"/>
                  <a:gd name="T10" fmla="*/ 302 w 1072"/>
                  <a:gd name="T11" fmla="*/ 527 h 1400"/>
                  <a:gd name="T12" fmla="*/ 43 w 1072"/>
                  <a:gd name="T13" fmla="*/ 527 h 1400"/>
                  <a:gd name="T14" fmla="*/ 0 w 1072"/>
                  <a:gd name="T15" fmla="*/ 527 h 1400"/>
                  <a:gd name="T16" fmla="*/ 0 w 1072"/>
                  <a:gd name="T17" fmla="*/ 1102 h 1400"/>
                  <a:gd name="T18" fmla="*/ 0 w 1072"/>
                  <a:gd name="T19" fmla="*/ 1245 h 1400"/>
                  <a:gd name="T20" fmla="*/ 0 w 1072"/>
                  <a:gd name="T21" fmla="*/ 1303 h 1400"/>
                  <a:gd name="T22" fmla="*/ 95 w 1072"/>
                  <a:gd name="T23" fmla="*/ 1400 h 1400"/>
                  <a:gd name="T24" fmla="*/ 976 w 1072"/>
                  <a:gd name="T25" fmla="*/ 1400 h 1400"/>
                  <a:gd name="T26" fmla="*/ 1071 w 1072"/>
                  <a:gd name="T27" fmla="*/ 1310 h 1400"/>
                  <a:gd name="T28" fmla="*/ 1072 w 1072"/>
                  <a:gd name="T29" fmla="*/ 1277 h 1400"/>
                  <a:gd name="T30" fmla="*/ 1072 w 1072"/>
                  <a:gd name="T31" fmla="*/ 1251 h 1400"/>
                  <a:gd name="T32" fmla="*/ 1072 w 1072"/>
                  <a:gd name="T33" fmla="*/ 1248 h 1400"/>
                  <a:gd name="T34" fmla="*/ 1072 w 1072"/>
                  <a:gd name="T35" fmla="*/ 494 h 1400"/>
                  <a:gd name="T36" fmla="*/ 1072 w 1072"/>
                  <a:gd name="T37" fmla="*/ 464 h 1400"/>
                  <a:gd name="T38" fmla="*/ 1072 w 1072"/>
                  <a:gd name="T39" fmla="*/ 442 h 1400"/>
                  <a:gd name="T40" fmla="*/ 1072 w 1072"/>
                  <a:gd name="T41" fmla="*/ 431 h 1400"/>
                  <a:gd name="T42" fmla="*/ 1072 w 1072"/>
                  <a:gd name="T43" fmla="*/ 97 h 1400"/>
                  <a:gd name="T44" fmla="*/ 976 w 1072"/>
                  <a:gd name="T45" fmla="*/ 0 h 1400"/>
                  <a:gd name="T46" fmla="*/ 624 w 1072"/>
                  <a:gd name="T47" fmla="*/ 198 h 1400"/>
                  <a:gd name="T48" fmla="*/ 624 w 1072"/>
                  <a:gd name="T49" fmla="*/ 198 h 1400"/>
                  <a:gd name="T50" fmla="*/ 941 w 1072"/>
                  <a:gd name="T51" fmla="*/ 198 h 1400"/>
                  <a:gd name="T52" fmla="*/ 941 w 1072"/>
                  <a:gd name="T53" fmla="*/ 260 h 1400"/>
                  <a:gd name="T54" fmla="*/ 624 w 1072"/>
                  <a:gd name="T55" fmla="*/ 260 h 1400"/>
                  <a:gd name="T56" fmla="*/ 624 w 1072"/>
                  <a:gd name="T57" fmla="*/ 198 h 1400"/>
                  <a:gd name="T58" fmla="*/ 624 w 1072"/>
                  <a:gd name="T59" fmla="*/ 376 h 1400"/>
                  <a:gd name="T60" fmla="*/ 624 w 1072"/>
                  <a:gd name="T61" fmla="*/ 376 h 1400"/>
                  <a:gd name="T62" fmla="*/ 941 w 1072"/>
                  <a:gd name="T63" fmla="*/ 376 h 1400"/>
                  <a:gd name="T64" fmla="*/ 941 w 1072"/>
                  <a:gd name="T65" fmla="*/ 437 h 1400"/>
                  <a:gd name="T66" fmla="*/ 624 w 1072"/>
                  <a:gd name="T67" fmla="*/ 437 h 1400"/>
                  <a:gd name="T68" fmla="*/ 624 w 1072"/>
                  <a:gd name="T69" fmla="*/ 376 h 1400"/>
                  <a:gd name="T70" fmla="*/ 666 w 1072"/>
                  <a:gd name="T71" fmla="*/ 1192 h 1400"/>
                  <a:gd name="T72" fmla="*/ 666 w 1072"/>
                  <a:gd name="T73" fmla="*/ 1192 h 1400"/>
                  <a:gd name="T74" fmla="*/ 116 w 1072"/>
                  <a:gd name="T75" fmla="*/ 1192 h 1400"/>
                  <a:gd name="T76" fmla="*/ 116 w 1072"/>
                  <a:gd name="T77" fmla="*/ 1130 h 1400"/>
                  <a:gd name="T78" fmla="*/ 666 w 1072"/>
                  <a:gd name="T79" fmla="*/ 1130 h 1400"/>
                  <a:gd name="T80" fmla="*/ 666 w 1072"/>
                  <a:gd name="T81" fmla="*/ 1192 h 1400"/>
                  <a:gd name="T82" fmla="*/ 666 w 1072"/>
                  <a:gd name="T83" fmla="*/ 1009 h 1400"/>
                  <a:gd name="T84" fmla="*/ 666 w 1072"/>
                  <a:gd name="T85" fmla="*/ 1009 h 1400"/>
                  <a:gd name="T86" fmla="*/ 116 w 1072"/>
                  <a:gd name="T87" fmla="*/ 1009 h 1400"/>
                  <a:gd name="T88" fmla="*/ 116 w 1072"/>
                  <a:gd name="T89" fmla="*/ 948 h 1400"/>
                  <a:gd name="T90" fmla="*/ 666 w 1072"/>
                  <a:gd name="T91" fmla="*/ 948 h 1400"/>
                  <a:gd name="T92" fmla="*/ 666 w 1072"/>
                  <a:gd name="T93" fmla="*/ 1009 h 1400"/>
                  <a:gd name="T94" fmla="*/ 666 w 1072"/>
                  <a:gd name="T95" fmla="*/ 827 h 1400"/>
                  <a:gd name="T96" fmla="*/ 666 w 1072"/>
                  <a:gd name="T97" fmla="*/ 827 h 1400"/>
                  <a:gd name="T98" fmla="*/ 116 w 1072"/>
                  <a:gd name="T99" fmla="*/ 827 h 1400"/>
                  <a:gd name="T100" fmla="*/ 116 w 1072"/>
                  <a:gd name="T101" fmla="*/ 765 h 1400"/>
                  <a:gd name="T102" fmla="*/ 666 w 1072"/>
                  <a:gd name="T103" fmla="*/ 765 h 1400"/>
                  <a:gd name="T104" fmla="*/ 666 w 1072"/>
                  <a:gd name="T105" fmla="*/ 827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2" h="1400">
                    <a:moveTo>
                      <a:pt x="976" y="0"/>
                    </a:moveTo>
                    <a:lnTo>
                      <a:pt x="518" y="0"/>
                    </a:lnTo>
                    <a:lnTo>
                      <a:pt x="518" y="16"/>
                    </a:lnTo>
                    <a:lnTo>
                      <a:pt x="518" y="66"/>
                    </a:lnTo>
                    <a:lnTo>
                      <a:pt x="518" y="527"/>
                    </a:lnTo>
                    <a:lnTo>
                      <a:pt x="302" y="527"/>
                    </a:lnTo>
                    <a:lnTo>
                      <a:pt x="43" y="527"/>
                    </a:lnTo>
                    <a:lnTo>
                      <a:pt x="0" y="527"/>
                    </a:lnTo>
                    <a:lnTo>
                      <a:pt x="0" y="1102"/>
                    </a:lnTo>
                    <a:lnTo>
                      <a:pt x="0" y="1245"/>
                    </a:lnTo>
                    <a:lnTo>
                      <a:pt x="0" y="1303"/>
                    </a:lnTo>
                    <a:cubicBezTo>
                      <a:pt x="0" y="1356"/>
                      <a:pt x="42" y="1400"/>
                      <a:pt x="95" y="1400"/>
                    </a:cubicBezTo>
                    <a:lnTo>
                      <a:pt x="976" y="1400"/>
                    </a:lnTo>
                    <a:cubicBezTo>
                      <a:pt x="1026" y="1400"/>
                      <a:pt x="1067" y="1360"/>
                      <a:pt x="1071" y="1310"/>
                    </a:cubicBezTo>
                    <a:lnTo>
                      <a:pt x="1072" y="1277"/>
                    </a:lnTo>
                    <a:lnTo>
                      <a:pt x="1072" y="1251"/>
                    </a:lnTo>
                    <a:lnTo>
                      <a:pt x="1072" y="1248"/>
                    </a:lnTo>
                    <a:lnTo>
                      <a:pt x="1072" y="494"/>
                    </a:lnTo>
                    <a:lnTo>
                      <a:pt x="1072" y="464"/>
                    </a:lnTo>
                    <a:lnTo>
                      <a:pt x="1072" y="442"/>
                    </a:lnTo>
                    <a:lnTo>
                      <a:pt x="1072" y="431"/>
                    </a:lnTo>
                    <a:lnTo>
                      <a:pt x="1072" y="97"/>
                    </a:lnTo>
                    <a:cubicBezTo>
                      <a:pt x="1072" y="43"/>
                      <a:pt x="1029" y="0"/>
                      <a:pt x="976" y="0"/>
                    </a:cubicBezTo>
                    <a:close/>
                    <a:moveTo>
                      <a:pt x="624" y="198"/>
                    </a:moveTo>
                    <a:lnTo>
                      <a:pt x="624" y="198"/>
                    </a:lnTo>
                    <a:lnTo>
                      <a:pt x="941" y="198"/>
                    </a:lnTo>
                    <a:lnTo>
                      <a:pt x="941" y="260"/>
                    </a:lnTo>
                    <a:lnTo>
                      <a:pt x="624" y="260"/>
                    </a:lnTo>
                    <a:lnTo>
                      <a:pt x="624" y="198"/>
                    </a:lnTo>
                    <a:close/>
                    <a:moveTo>
                      <a:pt x="624" y="376"/>
                    </a:moveTo>
                    <a:lnTo>
                      <a:pt x="624" y="376"/>
                    </a:lnTo>
                    <a:lnTo>
                      <a:pt x="941" y="376"/>
                    </a:lnTo>
                    <a:lnTo>
                      <a:pt x="941" y="437"/>
                    </a:lnTo>
                    <a:lnTo>
                      <a:pt x="624" y="437"/>
                    </a:lnTo>
                    <a:lnTo>
                      <a:pt x="624" y="376"/>
                    </a:lnTo>
                    <a:close/>
                    <a:moveTo>
                      <a:pt x="666" y="1192"/>
                    </a:moveTo>
                    <a:lnTo>
                      <a:pt x="666" y="1192"/>
                    </a:lnTo>
                    <a:lnTo>
                      <a:pt x="116" y="1192"/>
                    </a:lnTo>
                    <a:lnTo>
                      <a:pt x="116" y="1130"/>
                    </a:lnTo>
                    <a:lnTo>
                      <a:pt x="666" y="1130"/>
                    </a:lnTo>
                    <a:lnTo>
                      <a:pt x="666" y="1192"/>
                    </a:lnTo>
                    <a:close/>
                    <a:moveTo>
                      <a:pt x="666" y="1009"/>
                    </a:moveTo>
                    <a:lnTo>
                      <a:pt x="666" y="1009"/>
                    </a:lnTo>
                    <a:lnTo>
                      <a:pt x="116" y="1009"/>
                    </a:lnTo>
                    <a:lnTo>
                      <a:pt x="116" y="948"/>
                    </a:lnTo>
                    <a:lnTo>
                      <a:pt x="666" y="948"/>
                    </a:lnTo>
                    <a:lnTo>
                      <a:pt x="666" y="1009"/>
                    </a:lnTo>
                    <a:close/>
                    <a:moveTo>
                      <a:pt x="666" y="827"/>
                    </a:moveTo>
                    <a:lnTo>
                      <a:pt x="666" y="827"/>
                    </a:lnTo>
                    <a:lnTo>
                      <a:pt x="116" y="827"/>
                    </a:lnTo>
                    <a:lnTo>
                      <a:pt x="116" y="765"/>
                    </a:lnTo>
                    <a:lnTo>
                      <a:pt x="666" y="765"/>
                    </a:lnTo>
                    <a:lnTo>
                      <a:pt x="666" y="8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31" name="Группа 78"/>
            <p:cNvGrpSpPr>
              <a:grpSpLocks/>
            </p:cNvGrpSpPr>
            <p:nvPr/>
          </p:nvGrpSpPr>
          <p:grpSpPr bwMode="auto">
            <a:xfrm>
              <a:off x="2372471" y="1881511"/>
              <a:ext cx="792163" cy="773112"/>
              <a:chOff x="10281436" y="88337"/>
              <a:chExt cx="792163" cy="773112"/>
            </a:xfrm>
          </p:grpSpPr>
          <p:sp>
            <p:nvSpPr>
              <p:cNvPr id="32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0281436" y="143899"/>
                <a:ext cx="792163" cy="717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6"/>
              <p:cNvSpPr>
                <a:spLocks/>
              </p:cNvSpPr>
              <p:nvPr/>
            </p:nvSpPr>
            <p:spPr bwMode="auto">
              <a:xfrm>
                <a:off x="10289374" y="342337"/>
                <a:ext cx="233363" cy="195263"/>
              </a:xfrm>
              <a:custGeom>
                <a:avLst/>
                <a:gdLst>
                  <a:gd name="T0" fmla="*/ 115747 w 1248"/>
                  <a:gd name="T1" fmla="*/ 0 h 1026"/>
                  <a:gd name="T2" fmla="*/ 0 w 1248"/>
                  <a:gd name="T3" fmla="*/ 195263 h 1026"/>
                  <a:gd name="T4" fmla="*/ 233363 w 1248"/>
                  <a:gd name="T5" fmla="*/ 193931 h 1026"/>
                  <a:gd name="T6" fmla="*/ 115747 w 1248"/>
                  <a:gd name="T7" fmla="*/ 0 h 10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026"/>
                  <a:gd name="T14" fmla="*/ 1248 w 1248"/>
                  <a:gd name="T15" fmla="*/ 1026 h 10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026">
                    <a:moveTo>
                      <a:pt x="619" y="0"/>
                    </a:moveTo>
                    <a:lnTo>
                      <a:pt x="0" y="1026"/>
                    </a:lnTo>
                    <a:lnTo>
                      <a:pt x="1248" y="10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7"/>
              <p:cNvSpPr>
                <a:spLocks/>
              </p:cNvSpPr>
              <p:nvPr/>
            </p:nvSpPr>
            <p:spPr bwMode="auto">
              <a:xfrm>
                <a:off x="10384624" y="88337"/>
                <a:ext cx="682625" cy="701675"/>
              </a:xfrm>
              <a:custGeom>
                <a:avLst/>
                <a:gdLst>
                  <a:gd name="T0" fmla="*/ 337286 w 3645"/>
                  <a:gd name="T1" fmla="*/ 0 h 3688"/>
                  <a:gd name="T2" fmla="*/ 20039 w 3645"/>
                  <a:gd name="T3" fmla="*/ 211949 h 3688"/>
                  <a:gd name="T4" fmla="*/ 78844 w 3645"/>
                  <a:gd name="T5" fmla="*/ 211949 h 3688"/>
                  <a:gd name="T6" fmla="*/ 335226 w 3645"/>
                  <a:gd name="T7" fmla="*/ 54034 h 3688"/>
                  <a:gd name="T8" fmla="*/ 629438 w 3645"/>
                  <a:gd name="T9" fmla="*/ 348745 h 3688"/>
                  <a:gd name="T10" fmla="*/ 339346 w 3645"/>
                  <a:gd name="T11" fmla="*/ 647641 h 3688"/>
                  <a:gd name="T12" fmla="*/ 54498 w 3645"/>
                  <a:gd name="T13" fmla="*/ 426370 h 3688"/>
                  <a:gd name="T14" fmla="*/ 0 w 3645"/>
                  <a:gd name="T15" fmla="*/ 426370 h 3688"/>
                  <a:gd name="T16" fmla="*/ 337286 w 3645"/>
                  <a:gd name="T17" fmla="*/ 701675 h 3688"/>
                  <a:gd name="T18" fmla="*/ 682625 w 3645"/>
                  <a:gd name="T19" fmla="*/ 350838 h 3688"/>
                  <a:gd name="T20" fmla="*/ 337286 w 3645"/>
                  <a:gd name="T21" fmla="*/ 0 h 36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45"/>
                  <a:gd name="T34" fmla="*/ 0 h 3688"/>
                  <a:gd name="T35" fmla="*/ 3645 w 3645"/>
                  <a:gd name="T36" fmla="*/ 3688 h 36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45" h="3688">
                    <a:moveTo>
                      <a:pt x="1801" y="0"/>
                    </a:moveTo>
                    <a:cubicBezTo>
                      <a:pt x="1042" y="0"/>
                      <a:pt x="390" y="459"/>
                      <a:pt x="107" y="1114"/>
                    </a:cubicBezTo>
                    <a:lnTo>
                      <a:pt x="421" y="1114"/>
                    </a:lnTo>
                    <a:cubicBezTo>
                      <a:pt x="682" y="624"/>
                      <a:pt x="1196" y="288"/>
                      <a:pt x="1790" y="284"/>
                    </a:cubicBezTo>
                    <a:cubicBezTo>
                      <a:pt x="2652" y="278"/>
                      <a:pt x="3355" y="972"/>
                      <a:pt x="3361" y="1833"/>
                    </a:cubicBezTo>
                    <a:cubicBezTo>
                      <a:pt x="3367" y="2695"/>
                      <a:pt x="2673" y="3399"/>
                      <a:pt x="1812" y="3404"/>
                    </a:cubicBezTo>
                    <a:cubicBezTo>
                      <a:pt x="1083" y="3409"/>
                      <a:pt x="468" y="2915"/>
                      <a:pt x="291" y="2241"/>
                    </a:cubicBezTo>
                    <a:lnTo>
                      <a:pt x="0" y="2241"/>
                    </a:lnTo>
                    <a:cubicBezTo>
                      <a:pt x="182" y="3069"/>
                      <a:pt x="919" y="3688"/>
                      <a:pt x="1801" y="3688"/>
                    </a:cubicBezTo>
                    <a:cubicBezTo>
                      <a:pt x="2819" y="3688"/>
                      <a:pt x="3645" y="2863"/>
                      <a:pt x="3645" y="1844"/>
                    </a:cubicBezTo>
                    <a:cubicBezTo>
                      <a:pt x="3645" y="826"/>
                      <a:pt x="2819" y="0"/>
                      <a:pt x="1801" y="0"/>
                    </a:cubicBez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539957" y="151892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7684" y="625441"/>
            <a:ext cx="4747940" cy="1293971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Деятельность по сбору, транспортированию, обработке, утилизации, обезвреживанию, размещению отходов I - IV классов опасности подлежит лицензированию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(п. 30 ст.12 Закона № 99-ФЗ).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1" name="Параллелограмм 20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22"/>
          <p:cNvGrpSpPr/>
          <p:nvPr/>
        </p:nvGrpSpPr>
        <p:grpSpPr>
          <a:xfrm>
            <a:off x="219577" y="3827036"/>
            <a:ext cx="1687615" cy="772612"/>
            <a:chOff x="55564" y="5373776"/>
            <a:chExt cx="1736745" cy="722325"/>
          </a:xfrm>
          <a:solidFill>
            <a:srgbClr val="0070C0"/>
          </a:solidFill>
        </p:grpSpPr>
        <p:sp>
          <p:nvSpPr>
            <p:cNvPr id="24" name="Freeform 152"/>
            <p:cNvSpPr>
              <a:spLocks/>
            </p:cNvSpPr>
            <p:nvPr/>
          </p:nvSpPr>
          <p:spPr bwMode="auto">
            <a:xfrm>
              <a:off x="763597" y="5373776"/>
              <a:ext cx="1028712" cy="387356"/>
            </a:xfrm>
            <a:custGeom>
              <a:avLst/>
              <a:gdLst>
                <a:gd name="T0" fmla="*/ 2165 w 2859"/>
                <a:gd name="T1" fmla="*/ 398 h 1074"/>
                <a:gd name="T2" fmla="*/ 2191 w 2859"/>
                <a:gd name="T3" fmla="*/ 454 h 1074"/>
                <a:gd name="T4" fmla="*/ 2223 w 2859"/>
                <a:gd name="T5" fmla="*/ 392 h 1074"/>
                <a:gd name="T6" fmla="*/ 2423 w 2859"/>
                <a:gd name="T7" fmla="*/ 555 h 1074"/>
                <a:gd name="T8" fmla="*/ 2463 w 2859"/>
                <a:gd name="T9" fmla="*/ 537 h 1074"/>
                <a:gd name="T10" fmla="*/ 2507 w 2859"/>
                <a:gd name="T11" fmla="*/ 550 h 1074"/>
                <a:gd name="T12" fmla="*/ 2659 w 2859"/>
                <a:gd name="T13" fmla="*/ 781 h 1074"/>
                <a:gd name="T14" fmla="*/ 2807 w 2859"/>
                <a:gd name="T15" fmla="*/ 878 h 1074"/>
                <a:gd name="T16" fmla="*/ 2859 w 2859"/>
                <a:gd name="T17" fmla="*/ 977 h 1074"/>
                <a:gd name="T18" fmla="*/ 2819 w 2859"/>
                <a:gd name="T19" fmla="*/ 1046 h 1074"/>
                <a:gd name="T20" fmla="*/ 1633 w 2859"/>
                <a:gd name="T21" fmla="*/ 984 h 1074"/>
                <a:gd name="T22" fmla="*/ 1533 w 2859"/>
                <a:gd name="T23" fmla="*/ 834 h 1074"/>
                <a:gd name="T24" fmla="*/ 1211 w 2859"/>
                <a:gd name="T25" fmla="*/ 756 h 1074"/>
                <a:gd name="T26" fmla="*/ 988 w 2859"/>
                <a:gd name="T27" fmla="*/ 643 h 1074"/>
                <a:gd name="T28" fmla="*/ 932 w 2859"/>
                <a:gd name="T29" fmla="*/ 540 h 1074"/>
                <a:gd name="T30" fmla="*/ 925 w 2859"/>
                <a:gd name="T31" fmla="*/ 709 h 1074"/>
                <a:gd name="T32" fmla="*/ 804 w 2859"/>
                <a:gd name="T33" fmla="*/ 698 h 1074"/>
                <a:gd name="T34" fmla="*/ 808 w 2859"/>
                <a:gd name="T35" fmla="*/ 798 h 1074"/>
                <a:gd name="T36" fmla="*/ 669 w 2859"/>
                <a:gd name="T37" fmla="*/ 772 h 1074"/>
                <a:gd name="T38" fmla="*/ 715 w 2859"/>
                <a:gd name="T39" fmla="*/ 859 h 1074"/>
                <a:gd name="T40" fmla="*/ 591 w 2859"/>
                <a:gd name="T41" fmla="*/ 1025 h 1074"/>
                <a:gd name="T42" fmla="*/ 556 w 2859"/>
                <a:gd name="T43" fmla="*/ 1050 h 1074"/>
                <a:gd name="T44" fmla="*/ 175 w 2859"/>
                <a:gd name="T45" fmla="*/ 808 h 1074"/>
                <a:gd name="T46" fmla="*/ 28 w 2859"/>
                <a:gd name="T47" fmla="*/ 733 h 1074"/>
                <a:gd name="T48" fmla="*/ 142 w 2859"/>
                <a:gd name="T49" fmla="*/ 428 h 1074"/>
                <a:gd name="T50" fmla="*/ 253 w 2859"/>
                <a:gd name="T51" fmla="*/ 248 h 1074"/>
                <a:gd name="T52" fmla="*/ 255 w 2859"/>
                <a:gd name="T53" fmla="*/ 187 h 1074"/>
                <a:gd name="T54" fmla="*/ 299 w 2859"/>
                <a:gd name="T55" fmla="*/ 286 h 1074"/>
                <a:gd name="T56" fmla="*/ 559 w 2859"/>
                <a:gd name="T57" fmla="*/ 130 h 1074"/>
                <a:gd name="T58" fmla="*/ 830 w 2859"/>
                <a:gd name="T59" fmla="*/ 217 h 1074"/>
                <a:gd name="T60" fmla="*/ 810 w 2859"/>
                <a:gd name="T61" fmla="*/ 37 h 1074"/>
                <a:gd name="T62" fmla="*/ 860 w 2859"/>
                <a:gd name="T63" fmla="*/ 161 h 1074"/>
                <a:gd name="T64" fmla="*/ 877 w 2859"/>
                <a:gd name="T65" fmla="*/ 18 h 1074"/>
                <a:gd name="T66" fmla="*/ 978 w 2859"/>
                <a:gd name="T67" fmla="*/ 166 h 1074"/>
                <a:gd name="T68" fmla="*/ 1094 w 2859"/>
                <a:gd name="T69" fmla="*/ 163 h 1074"/>
                <a:gd name="T70" fmla="*/ 1123 w 2859"/>
                <a:gd name="T71" fmla="*/ 1 h 1074"/>
                <a:gd name="T72" fmla="*/ 1254 w 2859"/>
                <a:gd name="T73" fmla="*/ 126 h 1074"/>
                <a:gd name="T74" fmla="*/ 1459 w 2859"/>
                <a:gd name="T75" fmla="*/ 356 h 1074"/>
                <a:gd name="T76" fmla="*/ 1546 w 2859"/>
                <a:gd name="T77" fmla="*/ 597 h 1074"/>
                <a:gd name="T78" fmla="*/ 1867 w 2859"/>
                <a:gd name="T79" fmla="*/ 774 h 1074"/>
                <a:gd name="T80" fmla="*/ 2046 w 2859"/>
                <a:gd name="T81" fmla="*/ 981 h 1074"/>
                <a:gd name="T82" fmla="*/ 1954 w 2859"/>
                <a:gd name="T83" fmla="*/ 835 h 1074"/>
                <a:gd name="T84" fmla="*/ 1707 w 2859"/>
                <a:gd name="T85" fmla="*/ 684 h 1074"/>
                <a:gd name="T86" fmla="*/ 1708 w 2859"/>
                <a:gd name="T87" fmla="*/ 340 h 1074"/>
                <a:gd name="T88" fmla="*/ 1924 w 2859"/>
                <a:gd name="T89" fmla="*/ 419 h 1074"/>
                <a:gd name="T90" fmla="*/ 2130 w 2859"/>
                <a:gd name="T91" fmla="*/ 634 h 1074"/>
                <a:gd name="T92" fmla="*/ 2341 w 2859"/>
                <a:gd name="T93" fmla="*/ 726 h 1074"/>
                <a:gd name="T94" fmla="*/ 2379 w 2859"/>
                <a:gd name="T95" fmla="*/ 949 h 1074"/>
                <a:gd name="T96" fmla="*/ 2401 w 2859"/>
                <a:gd name="T97" fmla="*/ 956 h 1074"/>
                <a:gd name="T98" fmla="*/ 2354 w 2859"/>
                <a:gd name="T99" fmla="*/ 706 h 1074"/>
                <a:gd name="T100" fmla="*/ 2041 w 2859"/>
                <a:gd name="T101" fmla="*/ 49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9" h="1074">
                  <a:moveTo>
                    <a:pt x="2041" y="490"/>
                  </a:moveTo>
                  <a:cubicBezTo>
                    <a:pt x="2093" y="469"/>
                    <a:pt x="2168" y="491"/>
                    <a:pt x="2165" y="398"/>
                  </a:cubicBezTo>
                  <a:cubicBezTo>
                    <a:pt x="2169" y="400"/>
                    <a:pt x="2172" y="403"/>
                    <a:pt x="2176" y="405"/>
                  </a:cubicBezTo>
                  <a:cubicBezTo>
                    <a:pt x="2181" y="421"/>
                    <a:pt x="2186" y="438"/>
                    <a:pt x="2191" y="454"/>
                  </a:cubicBezTo>
                  <a:cubicBezTo>
                    <a:pt x="2194" y="455"/>
                    <a:pt x="2197" y="455"/>
                    <a:pt x="2201" y="456"/>
                  </a:cubicBezTo>
                  <a:cubicBezTo>
                    <a:pt x="2206" y="439"/>
                    <a:pt x="2212" y="421"/>
                    <a:pt x="2223" y="392"/>
                  </a:cubicBezTo>
                  <a:cubicBezTo>
                    <a:pt x="2232" y="417"/>
                    <a:pt x="2237" y="429"/>
                    <a:pt x="2244" y="446"/>
                  </a:cubicBezTo>
                  <a:cubicBezTo>
                    <a:pt x="2347" y="394"/>
                    <a:pt x="2372" y="486"/>
                    <a:pt x="2423" y="555"/>
                  </a:cubicBezTo>
                  <a:cubicBezTo>
                    <a:pt x="2439" y="536"/>
                    <a:pt x="2451" y="523"/>
                    <a:pt x="2473" y="498"/>
                  </a:cubicBezTo>
                  <a:cubicBezTo>
                    <a:pt x="2468" y="518"/>
                    <a:pt x="2469" y="529"/>
                    <a:pt x="2463" y="537"/>
                  </a:cubicBezTo>
                  <a:cubicBezTo>
                    <a:pt x="2439" y="568"/>
                    <a:pt x="2438" y="567"/>
                    <a:pt x="2465" y="600"/>
                  </a:cubicBezTo>
                  <a:cubicBezTo>
                    <a:pt x="2479" y="583"/>
                    <a:pt x="2492" y="567"/>
                    <a:pt x="2507" y="550"/>
                  </a:cubicBezTo>
                  <a:cubicBezTo>
                    <a:pt x="2522" y="573"/>
                    <a:pt x="2522" y="573"/>
                    <a:pt x="2483" y="623"/>
                  </a:cubicBezTo>
                  <a:cubicBezTo>
                    <a:pt x="2524" y="695"/>
                    <a:pt x="2572" y="756"/>
                    <a:pt x="2659" y="781"/>
                  </a:cubicBezTo>
                  <a:cubicBezTo>
                    <a:pt x="2703" y="793"/>
                    <a:pt x="2745" y="819"/>
                    <a:pt x="2786" y="841"/>
                  </a:cubicBezTo>
                  <a:cubicBezTo>
                    <a:pt x="2797" y="847"/>
                    <a:pt x="2806" y="865"/>
                    <a:pt x="2807" y="878"/>
                  </a:cubicBezTo>
                  <a:cubicBezTo>
                    <a:pt x="2810" y="909"/>
                    <a:pt x="2808" y="940"/>
                    <a:pt x="2808" y="973"/>
                  </a:cubicBezTo>
                  <a:cubicBezTo>
                    <a:pt x="2828" y="974"/>
                    <a:pt x="2842" y="975"/>
                    <a:pt x="2859" y="977"/>
                  </a:cubicBezTo>
                  <a:cubicBezTo>
                    <a:pt x="2859" y="998"/>
                    <a:pt x="2859" y="1018"/>
                    <a:pt x="2859" y="1044"/>
                  </a:cubicBezTo>
                  <a:cubicBezTo>
                    <a:pt x="2846" y="1045"/>
                    <a:pt x="2833" y="1046"/>
                    <a:pt x="2819" y="1046"/>
                  </a:cubicBezTo>
                  <a:cubicBezTo>
                    <a:pt x="2458" y="1047"/>
                    <a:pt x="2096" y="1047"/>
                    <a:pt x="1735" y="1048"/>
                  </a:cubicBezTo>
                  <a:cubicBezTo>
                    <a:pt x="1686" y="1049"/>
                    <a:pt x="1655" y="1021"/>
                    <a:pt x="1633" y="984"/>
                  </a:cubicBezTo>
                  <a:cubicBezTo>
                    <a:pt x="1606" y="940"/>
                    <a:pt x="1586" y="893"/>
                    <a:pt x="1561" y="848"/>
                  </a:cubicBezTo>
                  <a:cubicBezTo>
                    <a:pt x="1557" y="841"/>
                    <a:pt x="1543" y="836"/>
                    <a:pt x="1533" y="834"/>
                  </a:cubicBezTo>
                  <a:cubicBezTo>
                    <a:pt x="1454" y="820"/>
                    <a:pt x="1375" y="808"/>
                    <a:pt x="1297" y="792"/>
                  </a:cubicBezTo>
                  <a:cubicBezTo>
                    <a:pt x="1267" y="785"/>
                    <a:pt x="1238" y="770"/>
                    <a:pt x="1211" y="756"/>
                  </a:cubicBezTo>
                  <a:cubicBezTo>
                    <a:pt x="1146" y="722"/>
                    <a:pt x="1083" y="687"/>
                    <a:pt x="1018" y="652"/>
                  </a:cubicBezTo>
                  <a:cubicBezTo>
                    <a:pt x="1009" y="647"/>
                    <a:pt x="998" y="646"/>
                    <a:pt x="988" y="643"/>
                  </a:cubicBezTo>
                  <a:cubicBezTo>
                    <a:pt x="983" y="608"/>
                    <a:pt x="978" y="574"/>
                    <a:pt x="973" y="537"/>
                  </a:cubicBezTo>
                  <a:cubicBezTo>
                    <a:pt x="959" y="538"/>
                    <a:pt x="947" y="539"/>
                    <a:pt x="932" y="540"/>
                  </a:cubicBezTo>
                  <a:cubicBezTo>
                    <a:pt x="937" y="581"/>
                    <a:pt x="939" y="618"/>
                    <a:pt x="946" y="654"/>
                  </a:cubicBezTo>
                  <a:cubicBezTo>
                    <a:pt x="952" y="679"/>
                    <a:pt x="944" y="694"/>
                    <a:pt x="925" y="709"/>
                  </a:cubicBezTo>
                  <a:cubicBezTo>
                    <a:pt x="901" y="728"/>
                    <a:pt x="877" y="749"/>
                    <a:pt x="852" y="771"/>
                  </a:cubicBezTo>
                  <a:cubicBezTo>
                    <a:pt x="836" y="746"/>
                    <a:pt x="821" y="724"/>
                    <a:pt x="804" y="698"/>
                  </a:cubicBezTo>
                  <a:cubicBezTo>
                    <a:pt x="794" y="705"/>
                    <a:pt x="785" y="712"/>
                    <a:pt x="774" y="719"/>
                  </a:cubicBezTo>
                  <a:cubicBezTo>
                    <a:pt x="785" y="746"/>
                    <a:pt x="796" y="772"/>
                    <a:pt x="808" y="798"/>
                  </a:cubicBezTo>
                  <a:cubicBezTo>
                    <a:pt x="773" y="844"/>
                    <a:pt x="764" y="845"/>
                    <a:pt x="721" y="810"/>
                  </a:cubicBezTo>
                  <a:cubicBezTo>
                    <a:pt x="704" y="796"/>
                    <a:pt x="687" y="783"/>
                    <a:pt x="669" y="772"/>
                  </a:cubicBezTo>
                  <a:cubicBezTo>
                    <a:pt x="643" y="756"/>
                    <a:pt x="643" y="757"/>
                    <a:pt x="619" y="792"/>
                  </a:cubicBezTo>
                  <a:cubicBezTo>
                    <a:pt x="651" y="815"/>
                    <a:pt x="683" y="837"/>
                    <a:pt x="715" y="859"/>
                  </a:cubicBezTo>
                  <a:cubicBezTo>
                    <a:pt x="714" y="864"/>
                    <a:pt x="713" y="868"/>
                    <a:pt x="712" y="869"/>
                  </a:cubicBezTo>
                  <a:cubicBezTo>
                    <a:pt x="640" y="897"/>
                    <a:pt x="604" y="951"/>
                    <a:pt x="591" y="1025"/>
                  </a:cubicBezTo>
                  <a:cubicBezTo>
                    <a:pt x="590" y="1035"/>
                    <a:pt x="571" y="1042"/>
                    <a:pt x="560" y="1050"/>
                  </a:cubicBezTo>
                  <a:cubicBezTo>
                    <a:pt x="559" y="1051"/>
                    <a:pt x="557" y="1050"/>
                    <a:pt x="556" y="1050"/>
                  </a:cubicBezTo>
                  <a:cubicBezTo>
                    <a:pt x="478" y="1074"/>
                    <a:pt x="440" y="1013"/>
                    <a:pt x="391" y="975"/>
                  </a:cubicBezTo>
                  <a:cubicBezTo>
                    <a:pt x="319" y="918"/>
                    <a:pt x="249" y="860"/>
                    <a:pt x="175" y="808"/>
                  </a:cubicBezTo>
                  <a:cubicBezTo>
                    <a:pt x="154" y="793"/>
                    <a:pt x="121" y="787"/>
                    <a:pt x="95" y="790"/>
                  </a:cubicBezTo>
                  <a:cubicBezTo>
                    <a:pt x="49" y="794"/>
                    <a:pt x="34" y="774"/>
                    <a:pt x="28" y="733"/>
                  </a:cubicBezTo>
                  <a:cubicBezTo>
                    <a:pt x="24" y="709"/>
                    <a:pt x="12" y="687"/>
                    <a:pt x="0" y="651"/>
                  </a:cubicBezTo>
                  <a:cubicBezTo>
                    <a:pt x="41" y="586"/>
                    <a:pt x="89" y="506"/>
                    <a:pt x="142" y="428"/>
                  </a:cubicBezTo>
                  <a:cubicBezTo>
                    <a:pt x="160" y="402"/>
                    <a:pt x="185" y="376"/>
                    <a:pt x="212" y="360"/>
                  </a:cubicBezTo>
                  <a:cubicBezTo>
                    <a:pt x="260" y="332"/>
                    <a:pt x="269" y="296"/>
                    <a:pt x="253" y="248"/>
                  </a:cubicBezTo>
                  <a:cubicBezTo>
                    <a:pt x="249" y="236"/>
                    <a:pt x="245" y="223"/>
                    <a:pt x="245" y="211"/>
                  </a:cubicBezTo>
                  <a:cubicBezTo>
                    <a:pt x="245" y="203"/>
                    <a:pt x="252" y="195"/>
                    <a:pt x="255" y="187"/>
                  </a:cubicBezTo>
                  <a:cubicBezTo>
                    <a:pt x="262" y="193"/>
                    <a:pt x="272" y="197"/>
                    <a:pt x="275" y="204"/>
                  </a:cubicBezTo>
                  <a:cubicBezTo>
                    <a:pt x="284" y="230"/>
                    <a:pt x="291" y="256"/>
                    <a:pt x="299" y="286"/>
                  </a:cubicBezTo>
                  <a:cubicBezTo>
                    <a:pt x="352" y="240"/>
                    <a:pt x="403" y="198"/>
                    <a:pt x="451" y="153"/>
                  </a:cubicBezTo>
                  <a:cubicBezTo>
                    <a:pt x="484" y="121"/>
                    <a:pt x="516" y="113"/>
                    <a:pt x="559" y="130"/>
                  </a:cubicBezTo>
                  <a:cubicBezTo>
                    <a:pt x="615" y="154"/>
                    <a:pt x="672" y="177"/>
                    <a:pt x="730" y="197"/>
                  </a:cubicBezTo>
                  <a:cubicBezTo>
                    <a:pt x="760" y="207"/>
                    <a:pt x="793" y="210"/>
                    <a:pt x="830" y="217"/>
                  </a:cubicBezTo>
                  <a:cubicBezTo>
                    <a:pt x="810" y="158"/>
                    <a:pt x="793" y="109"/>
                    <a:pt x="776" y="58"/>
                  </a:cubicBezTo>
                  <a:cubicBezTo>
                    <a:pt x="788" y="50"/>
                    <a:pt x="799" y="44"/>
                    <a:pt x="810" y="37"/>
                  </a:cubicBezTo>
                  <a:cubicBezTo>
                    <a:pt x="814" y="42"/>
                    <a:pt x="818" y="44"/>
                    <a:pt x="819" y="48"/>
                  </a:cubicBezTo>
                  <a:cubicBezTo>
                    <a:pt x="833" y="85"/>
                    <a:pt x="847" y="123"/>
                    <a:pt x="860" y="161"/>
                  </a:cubicBezTo>
                  <a:cubicBezTo>
                    <a:pt x="879" y="214"/>
                    <a:pt x="882" y="216"/>
                    <a:pt x="943" y="206"/>
                  </a:cubicBezTo>
                  <a:cubicBezTo>
                    <a:pt x="921" y="143"/>
                    <a:pt x="899" y="81"/>
                    <a:pt x="877" y="18"/>
                  </a:cubicBezTo>
                  <a:cubicBezTo>
                    <a:pt x="906" y="0"/>
                    <a:pt x="922" y="6"/>
                    <a:pt x="932" y="37"/>
                  </a:cubicBezTo>
                  <a:cubicBezTo>
                    <a:pt x="946" y="81"/>
                    <a:pt x="963" y="123"/>
                    <a:pt x="978" y="166"/>
                  </a:cubicBezTo>
                  <a:cubicBezTo>
                    <a:pt x="993" y="210"/>
                    <a:pt x="1042" y="229"/>
                    <a:pt x="1079" y="203"/>
                  </a:cubicBezTo>
                  <a:cubicBezTo>
                    <a:pt x="1089" y="196"/>
                    <a:pt x="1095" y="176"/>
                    <a:pt x="1094" y="163"/>
                  </a:cubicBezTo>
                  <a:cubicBezTo>
                    <a:pt x="1092" y="112"/>
                    <a:pt x="1086" y="60"/>
                    <a:pt x="1081" y="6"/>
                  </a:cubicBezTo>
                  <a:cubicBezTo>
                    <a:pt x="1095" y="4"/>
                    <a:pt x="1107" y="3"/>
                    <a:pt x="1123" y="1"/>
                  </a:cubicBezTo>
                  <a:cubicBezTo>
                    <a:pt x="1132" y="59"/>
                    <a:pt x="1140" y="115"/>
                    <a:pt x="1149" y="173"/>
                  </a:cubicBezTo>
                  <a:cubicBezTo>
                    <a:pt x="1186" y="157"/>
                    <a:pt x="1220" y="142"/>
                    <a:pt x="1254" y="126"/>
                  </a:cubicBezTo>
                  <a:cubicBezTo>
                    <a:pt x="1284" y="175"/>
                    <a:pt x="1311" y="221"/>
                    <a:pt x="1339" y="267"/>
                  </a:cubicBezTo>
                  <a:cubicBezTo>
                    <a:pt x="1421" y="244"/>
                    <a:pt x="1423" y="245"/>
                    <a:pt x="1459" y="356"/>
                  </a:cubicBezTo>
                  <a:cubicBezTo>
                    <a:pt x="1445" y="367"/>
                    <a:pt x="1430" y="377"/>
                    <a:pt x="1409" y="393"/>
                  </a:cubicBezTo>
                  <a:cubicBezTo>
                    <a:pt x="1455" y="461"/>
                    <a:pt x="1506" y="526"/>
                    <a:pt x="1546" y="597"/>
                  </a:cubicBezTo>
                  <a:cubicBezTo>
                    <a:pt x="1596" y="687"/>
                    <a:pt x="1677" y="712"/>
                    <a:pt x="1769" y="723"/>
                  </a:cubicBezTo>
                  <a:cubicBezTo>
                    <a:pt x="1808" y="728"/>
                    <a:pt x="1842" y="737"/>
                    <a:pt x="1867" y="774"/>
                  </a:cubicBezTo>
                  <a:cubicBezTo>
                    <a:pt x="1906" y="828"/>
                    <a:pt x="1951" y="878"/>
                    <a:pt x="1995" y="930"/>
                  </a:cubicBezTo>
                  <a:cubicBezTo>
                    <a:pt x="2011" y="948"/>
                    <a:pt x="2029" y="964"/>
                    <a:pt x="2046" y="981"/>
                  </a:cubicBezTo>
                  <a:cubicBezTo>
                    <a:pt x="2050" y="977"/>
                    <a:pt x="2054" y="974"/>
                    <a:pt x="2058" y="970"/>
                  </a:cubicBezTo>
                  <a:cubicBezTo>
                    <a:pt x="2023" y="925"/>
                    <a:pt x="1989" y="880"/>
                    <a:pt x="1954" y="835"/>
                  </a:cubicBezTo>
                  <a:cubicBezTo>
                    <a:pt x="1937" y="814"/>
                    <a:pt x="1917" y="796"/>
                    <a:pt x="1902" y="774"/>
                  </a:cubicBezTo>
                  <a:cubicBezTo>
                    <a:pt x="1855" y="704"/>
                    <a:pt x="1776" y="704"/>
                    <a:pt x="1707" y="684"/>
                  </a:cubicBezTo>
                  <a:cubicBezTo>
                    <a:pt x="1626" y="661"/>
                    <a:pt x="1625" y="664"/>
                    <a:pt x="1588" y="603"/>
                  </a:cubicBezTo>
                  <a:cubicBezTo>
                    <a:pt x="1630" y="512"/>
                    <a:pt x="1668" y="428"/>
                    <a:pt x="1708" y="340"/>
                  </a:cubicBezTo>
                  <a:cubicBezTo>
                    <a:pt x="1740" y="372"/>
                    <a:pt x="1812" y="348"/>
                    <a:pt x="1821" y="419"/>
                  </a:cubicBezTo>
                  <a:cubicBezTo>
                    <a:pt x="1852" y="419"/>
                    <a:pt x="1888" y="422"/>
                    <a:pt x="1924" y="419"/>
                  </a:cubicBezTo>
                  <a:cubicBezTo>
                    <a:pt x="1951" y="416"/>
                    <a:pt x="1963" y="427"/>
                    <a:pt x="1979" y="448"/>
                  </a:cubicBezTo>
                  <a:cubicBezTo>
                    <a:pt x="2027" y="512"/>
                    <a:pt x="2078" y="574"/>
                    <a:pt x="2130" y="634"/>
                  </a:cubicBezTo>
                  <a:cubicBezTo>
                    <a:pt x="2142" y="648"/>
                    <a:pt x="2165" y="653"/>
                    <a:pt x="2183" y="660"/>
                  </a:cubicBezTo>
                  <a:cubicBezTo>
                    <a:pt x="2236" y="682"/>
                    <a:pt x="2289" y="703"/>
                    <a:pt x="2341" y="726"/>
                  </a:cubicBezTo>
                  <a:cubicBezTo>
                    <a:pt x="2350" y="730"/>
                    <a:pt x="2356" y="746"/>
                    <a:pt x="2357" y="757"/>
                  </a:cubicBezTo>
                  <a:cubicBezTo>
                    <a:pt x="2365" y="821"/>
                    <a:pt x="2372" y="885"/>
                    <a:pt x="2379" y="949"/>
                  </a:cubicBezTo>
                  <a:cubicBezTo>
                    <a:pt x="2380" y="958"/>
                    <a:pt x="2383" y="966"/>
                    <a:pt x="2389" y="987"/>
                  </a:cubicBezTo>
                  <a:cubicBezTo>
                    <a:pt x="2396" y="969"/>
                    <a:pt x="2401" y="962"/>
                    <a:pt x="2401" y="956"/>
                  </a:cubicBezTo>
                  <a:cubicBezTo>
                    <a:pt x="2396" y="889"/>
                    <a:pt x="2391" y="822"/>
                    <a:pt x="2387" y="755"/>
                  </a:cubicBezTo>
                  <a:cubicBezTo>
                    <a:pt x="2386" y="730"/>
                    <a:pt x="2378" y="716"/>
                    <a:pt x="2354" y="706"/>
                  </a:cubicBezTo>
                  <a:cubicBezTo>
                    <a:pt x="2303" y="687"/>
                    <a:pt x="2255" y="662"/>
                    <a:pt x="2204" y="644"/>
                  </a:cubicBezTo>
                  <a:cubicBezTo>
                    <a:pt x="2125" y="617"/>
                    <a:pt x="2095" y="545"/>
                    <a:pt x="2041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53"/>
            <p:cNvSpPr>
              <a:spLocks/>
            </p:cNvSpPr>
            <p:nvPr/>
          </p:nvSpPr>
          <p:spPr bwMode="auto">
            <a:xfrm>
              <a:off x="377830" y="5621430"/>
              <a:ext cx="471493" cy="409582"/>
            </a:xfrm>
            <a:custGeom>
              <a:avLst/>
              <a:gdLst>
                <a:gd name="T0" fmla="*/ 1308 w 1308"/>
                <a:gd name="T1" fmla="*/ 1138 h 1138"/>
                <a:gd name="T2" fmla="*/ 887 w 1308"/>
                <a:gd name="T3" fmla="*/ 1138 h 1138"/>
                <a:gd name="T4" fmla="*/ 783 w 1308"/>
                <a:gd name="T5" fmla="*/ 958 h 1138"/>
                <a:gd name="T6" fmla="*/ 649 w 1308"/>
                <a:gd name="T7" fmla="*/ 921 h 1138"/>
                <a:gd name="T8" fmla="*/ 427 w 1308"/>
                <a:gd name="T9" fmla="*/ 1138 h 1138"/>
                <a:gd name="T10" fmla="*/ 0 w 1308"/>
                <a:gd name="T11" fmla="*/ 1138 h 1138"/>
                <a:gd name="T12" fmla="*/ 0 w 1308"/>
                <a:gd name="T13" fmla="*/ 85 h 1138"/>
                <a:gd name="T14" fmla="*/ 259 w 1308"/>
                <a:gd name="T15" fmla="*/ 85 h 1138"/>
                <a:gd name="T16" fmla="*/ 263 w 1308"/>
                <a:gd name="T17" fmla="*/ 0 h 1138"/>
                <a:gd name="T18" fmla="*/ 315 w 1308"/>
                <a:gd name="T19" fmla="*/ 0 h 1138"/>
                <a:gd name="T20" fmla="*/ 319 w 1308"/>
                <a:gd name="T21" fmla="*/ 80 h 1138"/>
                <a:gd name="T22" fmla="*/ 381 w 1308"/>
                <a:gd name="T23" fmla="*/ 80 h 1138"/>
                <a:gd name="T24" fmla="*/ 381 w 1308"/>
                <a:gd name="T25" fmla="*/ 0 h 1138"/>
                <a:gd name="T26" fmla="*/ 438 w 1308"/>
                <a:gd name="T27" fmla="*/ 0 h 1138"/>
                <a:gd name="T28" fmla="*/ 438 w 1308"/>
                <a:gd name="T29" fmla="*/ 81 h 1138"/>
                <a:gd name="T30" fmla="*/ 502 w 1308"/>
                <a:gd name="T31" fmla="*/ 81 h 1138"/>
                <a:gd name="T32" fmla="*/ 502 w 1308"/>
                <a:gd name="T33" fmla="*/ 0 h 1138"/>
                <a:gd name="T34" fmla="*/ 561 w 1308"/>
                <a:gd name="T35" fmla="*/ 0 h 1138"/>
                <a:gd name="T36" fmla="*/ 565 w 1308"/>
                <a:gd name="T37" fmla="*/ 83 h 1138"/>
                <a:gd name="T38" fmla="*/ 695 w 1308"/>
                <a:gd name="T39" fmla="*/ 83 h 1138"/>
                <a:gd name="T40" fmla="*/ 983 w 1308"/>
                <a:gd name="T41" fmla="*/ 82 h 1138"/>
                <a:gd name="T42" fmla="*/ 1029 w 1308"/>
                <a:gd name="T43" fmla="*/ 119 h 1138"/>
                <a:gd name="T44" fmla="*/ 1136 w 1308"/>
                <a:gd name="T45" fmla="*/ 512 h 1138"/>
                <a:gd name="T46" fmla="*/ 1213 w 1308"/>
                <a:gd name="T47" fmla="*/ 793 h 1138"/>
                <a:gd name="T48" fmla="*/ 1294 w 1308"/>
                <a:gd name="T49" fmla="*/ 1091 h 1138"/>
                <a:gd name="T50" fmla="*/ 1308 w 1308"/>
                <a:gd name="T51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8" h="1138">
                  <a:moveTo>
                    <a:pt x="1308" y="1138"/>
                  </a:moveTo>
                  <a:cubicBezTo>
                    <a:pt x="1164" y="1138"/>
                    <a:pt x="1026" y="1138"/>
                    <a:pt x="887" y="1138"/>
                  </a:cubicBezTo>
                  <a:cubicBezTo>
                    <a:pt x="871" y="1067"/>
                    <a:pt x="849" y="1001"/>
                    <a:pt x="783" y="958"/>
                  </a:cubicBezTo>
                  <a:cubicBezTo>
                    <a:pt x="742" y="931"/>
                    <a:pt x="698" y="920"/>
                    <a:pt x="649" y="921"/>
                  </a:cubicBezTo>
                  <a:cubicBezTo>
                    <a:pt x="531" y="925"/>
                    <a:pt x="465" y="989"/>
                    <a:pt x="427" y="1138"/>
                  </a:cubicBezTo>
                  <a:cubicBezTo>
                    <a:pt x="287" y="1138"/>
                    <a:pt x="145" y="1138"/>
                    <a:pt x="0" y="1138"/>
                  </a:cubicBezTo>
                  <a:cubicBezTo>
                    <a:pt x="0" y="789"/>
                    <a:pt x="0" y="440"/>
                    <a:pt x="0" y="85"/>
                  </a:cubicBezTo>
                  <a:cubicBezTo>
                    <a:pt x="83" y="85"/>
                    <a:pt x="170" y="85"/>
                    <a:pt x="259" y="85"/>
                  </a:cubicBezTo>
                  <a:cubicBezTo>
                    <a:pt x="261" y="54"/>
                    <a:pt x="262" y="29"/>
                    <a:pt x="263" y="0"/>
                  </a:cubicBezTo>
                  <a:cubicBezTo>
                    <a:pt x="280" y="0"/>
                    <a:pt x="296" y="0"/>
                    <a:pt x="315" y="0"/>
                  </a:cubicBezTo>
                  <a:cubicBezTo>
                    <a:pt x="316" y="26"/>
                    <a:pt x="318" y="51"/>
                    <a:pt x="319" y="80"/>
                  </a:cubicBezTo>
                  <a:cubicBezTo>
                    <a:pt x="339" y="80"/>
                    <a:pt x="358" y="80"/>
                    <a:pt x="381" y="80"/>
                  </a:cubicBezTo>
                  <a:cubicBezTo>
                    <a:pt x="381" y="53"/>
                    <a:pt x="381" y="28"/>
                    <a:pt x="381" y="0"/>
                  </a:cubicBezTo>
                  <a:cubicBezTo>
                    <a:pt x="401" y="0"/>
                    <a:pt x="417" y="0"/>
                    <a:pt x="438" y="0"/>
                  </a:cubicBezTo>
                  <a:cubicBezTo>
                    <a:pt x="438" y="26"/>
                    <a:pt x="438" y="52"/>
                    <a:pt x="438" y="81"/>
                  </a:cubicBezTo>
                  <a:cubicBezTo>
                    <a:pt x="461" y="81"/>
                    <a:pt x="479" y="81"/>
                    <a:pt x="502" y="81"/>
                  </a:cubicBezTo>
                  <a:cubicBezTo>
                    <a:pt x="502" y="56"/>
                    <a:pt x="502" y="29"/>
                    <a:pt x="502" y="0"/>
                  </a:cubicBezTo>
                  <a:cubicBezTo>
                    <a:pt x="524" y="0"/>
                    <a:pt x="540" y="0"/>
                    <a:pt x="561" y="0"/>
                  </a:cubicBezTo>
                  <a:cubicBezTo>
                    <a:pt x="562" y="26"/>
                    <a:pt x="564" y="52"/>
                    <a:pt x="565" y="83"/>
                  </a:cubicBezTo>
                  <a:cubicBezTo>
                    <a:pt x="609" y="83"/>
                    <a:pt x="652" y="83"/>
                    <a:pt x="695" y="83"/>
                  </a:cubicBezTo>
                  <a:cubicBezTo>
                    <a:pt x="791" y="83"/>
                    <a:pt x="887" y="84"/>
                    <a:pt x="983" y="82"/>
                  </a:cubicBezTo>
                  <a:cubicBezTo>
                    <a:pt x="1011" y="82"/>
                    <a:pt x="1022" y="91"/>
                    <a:pt x="1029" y="119"/>
                  </a:cubicBezTo>
                  <a:cubicBezTo>
                    <a:pt x="1064" y="250"/>
                    <a:pt x="1100" y="381"/>
                    <a:pt x="1136" y="512"/>
                  </a:cubicBezTo>
                  <a:cubicBezTo>
                    <a:pt x="1162" y="606"/>
                    <a:pt x="1187" y="699"/>
                    <a:pt x="1213" y="793"/>
                  </a:cubicBezTo>
                  <a:cubicBezTo>
                    <a:pt x="1240" y="892"/>
                    <a:pt x="1267" y="992"/>
                    <a:pt x="1294" y="1091"/>
                  </a:cubicBezTo>
                  <a:cubicBezTo>
                    <a:pt x="1298" y="1104"/>
                    <a:pt x="1302" y="1118"/>
                    <a:pt x="1308" y="1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54"/>
            <p:cNvSpPr>
              <a:spLocks noEditPoints="1"/>
            </p:cNvSpPr>
            <p:nvPr/>
          </p:nvSpPr>
          <p:spPr bwMode="auto">
            <a:xfrm>
              <a:off x="55564" y="5743670"/>
              <a:ext cx="303216" cy="288930"/>
            </a:xfrm>
            <a:custGeom>
              <a:avLst/>
              <a:gdLst>
                <a:gd name="T0" fmla="*/ 210 w 843"/>
                <a:gd name="T1" fmla="*/ 0 h 799"/>
                <a:gd name="T2" fmla="*/ 843 w 843"/>
                <a:gd name="T3" fmla="*/ 0 h 799"/>
                <a:gd name="T4" fmla="*/ 843 w 843"/>
                <a:gd name="T5" fmla="*/ 797 h 799"/>
                <a:gd name="T6" fmla="*/ 703 w 843"/>
                <a:gd name="T7" fmla="*/ 797 h 799"/>
                <a:gd name="T8" fmla="*/ 575 w 843"/>
                <a:gd name="T9" fmla="*/ 603 h 799"/>
                <a:gd name="T10" fmla="*/ 455 w 843"/>
                <a:gd name="T11" fmla="*/ 582 h 799"/>
                <a:gd name="T12" fmla="*/ 247 w 843"/>
                <a:gd name="T13" fmla="*/ 799 h 799"/>
                <a:gd name="T14" fmla="*/ 110 w 843"/>
                <a:gd name="T15" fmla="*/ 799 h 799"/>
                <a:gd name="T16" fmla="*/ 104 w 843"/>
                <a:gd name="T17" fmla="*/ 747 h 799"/>
                <a:gd name="T18" fmla="*/ 2 w 843"/>
                <a:gd name="T19" fmla="*/ 747 h 799"/>
                <a:gd name="T20" fmla="*/ 0 w 843"/>
                <a:gd name="T21" fmla="*/ 700 h 799"/>
                <a:gd name="T22" fmla="*/ 48 w 843"/>
                <a:gd name="T23" fmla="*/ 695 h 799"/>
                <a:gd name="T24" fmla="*/ 48 w 843"/>
                <a:gd name="T25" fmla="*/ 480 h 799"/>
                <a:gd name="T26" fmla="*/ 107 w 843"/>
                <a:gd name="T27" fmla="*/ 473 h 799"/>
                <a:gd name="T28" fmla="*/ 210 w 843"/>
                <a:gd name="T29" fmla="*/ 0 h 799"/>
                <a:gd name="T30" fmla="*/ 150 w 843"/>
                <a:gd name="T31" fmla="*/ 333 h 799"/>
                <a:gd name="T32" fmla="*/ 150 w 843"/>
                <a:gd name="T33" fmla="*/ 333 h 799"/>
                <a:gd name="T34" fmla="*/ 484 w 843"/>
                <a:gd name="T35" fmla="*/ 333 h 799"/>
                <a:gd name="T36" fmla="*/ 484 w 843"/>
                <a:gd name="T37" fmla="*/ 89 h 799"/>
                <a:gd name="T38" fmla="*/ 228 w 843"/>
                <a:gd name="T39" fmla="*/ 89 h 799"/>
                <a:gd name="T40" fmla="*/ 150 w 843"/>
                <a:gd name="T41" fmla="*/ 333 h 799"/>
                <a:gd name="T42" fmla="*/ 573 w 843"/>
                <a:gd name="T43" fmla="*/ 88 h 799"/>
                <a:gd name="T44" fmla="*/ 573 w 843"/>
                <a:gd name="T45" fmla="*/ 88 h 799"/>
                <a:gd name="T46" fmla="*/ 573 w 843"/>
                <a:gd name="T47" fmla="*/ 332 h 799"/>
                <a:gd name="T48" fmla="*/ 686 w 843"/>
                <a:gd name="T49" fmla="*/ 332 h 799"/>
                <a:gd name="T50" fmla="*/ 686 w 843"/>
                <a:gd name="T51" fmla="*/ 88 h 799"/>
                <a:gd name="T52" fmla="*/ 573 w 843"/>
                <a:gd name="T53" fmla="*/ 8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3" h="799">
                  <a:moveTo>
                    <a:pt x="210" y="0"/>
                  </a:moveTo>
                  <a:cubicBezTo>
                    <a:pt x="424" y="0"/>
                    <a:pt x="631" y="0"/>
                    <a:pt x="843" y="0"/>
                  </a:cubicBezTo>
                  <a:cubicBezTo>
                    <a:pt x="843" y="266"/>
                    <a:pt x="843" y="530"/>
                    <a:pt x="843" y="797"/>
                  </a:cubicBezTo>
                  <a:cubicBezTo>
                    <a:pt x="798" y="797"/>
                    <a:pt x="754" y="797"/>
                    <a:pt x="703" y="797"/>
                  </a:cubicBezTo>
                  <a:cubicBezTo>
                    <a:pt x="702" y="707"/>
                    <a:pt x="654" y="641"/>
                    <a:pt x="575" y="603"/>
                  </a:cubicBezTo>
                  <a:cubicBezTo>
                    <a:pt x="540" y="586"/>
                    <a:pt x="495" y="580"/>
                    <a:pt x="455" y="582"/>
                  </a:cubicBezTo>
                  <a:cubicBezTo>
                    <a:pt x="347" y="587"/>
                    <a:pt x="282" y="657"/>
                    <a:pt x="247" y="799"/>
                  </a:cubicBezTo>
                  <a:cubicBezTo>
                    <a:pt x="202" y="799"/>
                    <a:pt x="157" y="799"/>
                    <a:pt x="110" y="799"/>
                  </a:cubicBezTo>
                  <a:cubicBezTo>
                    <a:pt x="108" y="782"/>
                    <a:pt x="106" y="767"/>
                    <a:pt x="104" y="747"/>
                  </a:cubicBezTo>
                  <a:cubicBezTo>
                    <a:pt x="70" y="747"/>
                    <a:pt x="38" y="747"/>
                    <a:pt x="2" y="747"/>
                  </a:cubicBezTo>
                  <a:cubicBezTo>
                    <a:pt x="1" y="729"/>
                    <a:pt x="0" y="716"/>
                    <a:pt x="0" y="700"/>
                  </a:cubicBezTo>
                  <a:cubicBezTo>
                    <a:pt x="17" y="698"/>
                    <a:pt x="30" y="697"/>
                    <a:pt x="48" y="695"/>
                  </a:cubicBezTo>
                  <a:cubicBezTo>
                    <a:pt x="48" y="623"/>
                    <a:pt x="48" y="552"/>
                    <a:pt x="48" y="480"/>
                  </a:cubicBezTo>
                  <a:cubicBezTo>
                    <a:pt x="69" y="478"/>
                    <a:pt x="86" y="476"/>
                    <a:pt x="107" y="473"/>
                  </a:cubicBezTo>
                  <a:cubicBezTo>
                    <a:pt x="84" y="301"/>
                    <a:pt x="173" y="158"/>
                    <a:pt x="210" y="0"/>
                  </a:cubicBezTo>
                  <a:close/>
                  <a:moveTo>
                    <a:pt x="150" y="333"/>
                  </a:moveTo>
                  <a:lnTo>
                    <a:pt x="150" y="333"/>
                  </a:lnTo>
                  <a:cubicBezTo>
                    <a:pt x="266" y="333"/>
                    <a:pt x="374" y="333"/>
                    <a:pt x="484" y="333"/>
                  </a:cubicBezTo>
                  <a:cubicBezTo>
                    <a:pt x="484" y="250"/>
                    <a:pt x="484" y="169"/>
                    <a:pt x="484" y="89"/>
                  </a:cubicBezTo>
                  <a:cubicBezTo>
                    <a:pt x="395" y="89"/>
                    <a:pt x="310" y="89"/>
                    <a:pt x="228" y="89"/>
                  </a:cubicBezTo>
                  <a:cubicBezTo>
                    <a:pt x="202" y="171"/>
                    <a:pt x="177" y="250"/>
                    <a:pt x="150" y="333"/>
                  </a:cubicBezTo>
                  <a:close/>
                  <a:moveTo>
                    <a:pt x="573" y="88"/>
                  </a:moveTo>
                  <a:lnTo>
                    <a:pt x="573" y="88"/>
                  </a:lnTo>
                  <a:cubicBezTo>
                    <a:pt x="573" y="171"/>
                    <a:pt x="573" y="252"/>
                    <a:pt x="573" y="332"/>
                  </a:cubicBezTo>
                  <a:cubicBezTo>
                    <a:pt x="613" y="332"/>
                    <a:pt x="650" y="332"/>
                    <a:pt x="686" y="332"/>
                  </a:cubicBezTo>
                  <a:cubicBezTo>
                    <a:pt x="686" y="249"/>
                    <a:pt x="686" y="169"/>
                    <a:pt x="686" y="88"/>
                  </a:cubicBezTo>
                  <a:cubicBezTo>
                    <a:pt x="647" y="88"/>
                    <a:pt x="611" y="88"/>
                    <a:pt x="57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55"/>
            <p:cNvSpPr>
              <a:spLocks/>
            </p:cNvSpPr>
            <p:nvPr/>
          </p:nvSpPr>
          <p:spPr bwMode="auto">
            <a:xfrm>
              <a:off x="977912" y="5618255"/>
              <a:ext cx="414342" cy="158753"/>
            </a:xfrm>
            <a:custGeom>
              <a:avLst/>
              <a:gdLst>
                <a:gd name="T0" fmla="*/ 1141 w 1148"/>
                <a:gd name="T1" fmla="*/ 439 h 439"/>
                <a:gd name="T2" fmla="*/ 0 w 1148"/>
                <a:gd name="T3" fmla="*/ 439 h 439"/>
                <a:gd name="T4" fmla="*/ 39 w 1148"/>
                <a:gd name="T5" fmla="*/ 284 h 439"/>
                <a:gd name="T6" fmla="*/ 111 w 1148"/>
                <a:gd name="T7" fmla="*/ 221 h 439"/>
                <a:gd name="T8" fmla="*/ 326 w 1148"/>
                <a:gd name="T9" fmla="*/ 63 h 439"/>
                <a:gd name="T10" fmla="*/ 394 w 1148"/>
                <a:gd name="T11" fmla="*/ 5 h 439"/>
                <a:gd name="T12" fmla="*/ 430 w 1148"/>
                <a:gd name="T13" fmla="*/ 5 h 439"/>
                <a:gd name="T14" fmla="*/ 670 w 1148"/>
                <a:gd name="T15" fmla="*/ 135 h 439"/>
                <a:gd name="T16" fmla="*/ 801 w 1148"/>
                <a:gd name="T17" fmla="*/ 159 h 439"/>
                <a:gd name="T18" fmla="*/ 902 w 1148"/>
                <a:gd name="T19" fmla="*/ 174 h 439"/>
                <a:gd name="T20" fmla="*/ 966 w 1148"/>
                <a:gd name="T21" fmla="*/ 223 h 439"/>
                <a:gd name="T22" fmla="*/ 1123 w 1148"/>
                <a:gd name="T23" fmla="*/ 413 h 439"/>
                <a:gd name="T24" fmla="*/ 1148 w 1148"/>
                <a:gd name="T25" fmla="*/ 427 h 439"/>
                <a:gd name="T26" fmla="*/ 1141 w 1148"/>
                <a:gd name="T2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8" h="439">
                  <a:moveTo>
                    <a:pt x="1141" y="439"/>
                  </a:moveTo>
                  <a:cubicBezTo>
                    <a:pt x="762" y="439"/>
                    <a:pt x="383" y="439"/>
                    <a:pt x="0" y="439"/>
                  </a:cubicBezTo>
                  <a:cubicBezTo>
                    <a:pt x="13" y="385"/>
                    <a:pt x="18" y="331"/>
                    <a:pt x="39" y="284"/>
                  </a:cubicBezTo>
                  <a:cubicBezTo>
                    <a:pt x="50" y="258"/>
                    <a:pt x="84" y="238"/>
                    <a:pt x="111" y="221"/>
                  </a:cubicBezTo>
                  <a:cubicBezTo>
                    <a:pt x="187" y="175"/>
                    <a:pt x="263" y="128"/>
                    <a:pt x="326" y="63"/>
                  </a:cubicBezTo>
                  <a:cubicBezTo>
                    <a:pt x="346" y="41"/>
                    <a:pt x="369" y="22"/>
                    <a:pt x="394" y="5"/>
                  </a:cubicBezTo>
                  <a:cubicBezTo>
                    <a:pt x="402" y="0"/>
                    <a:pt x="420" y="0"/>
                    <a:pt x="430" y="5"/>
                  </a:cubicBezTo>
                  <a:cubicBezTo>
                    <a:pt x="510" y="48"/>
                    <a:pt x="588" y="96"/>
                    <a:pt x="670" y="135"/>
                  </a:cubicBezTo>
                  <a:cubicBezTo>
                    <a:pt x="709" y="152"/>
                    <a:pt x="757" y="151"/>
                    <a:pt x="801" y="159"/>
                  </a:cubicBezTo>
                  <a:cubicBezTo>
                    <a:pt x="834" y="164"/>
                    <a:pt x="868" y="172"/>
                    <a:pt x="902" y="174"/>
                  </a:cubicBezTo>
                  <a:cubicBezTo>
                    <a:pt x="936" y="177"/>
                    <a:pt x="953" y="196"/>
                    <a:pt x="966" y="223"/>
                  </a:cubicBezTo>
                  <a:cubicBezTo>
                    <a:pt x="1000" y="301"/>
                    <a:pt x="1041" y="374"/>
                    <a:pt x="1123" y="413"/>
                  </a:cubicBezTo>
                  <a:cubicBezTo>
                    <a:pt x="1131" y="417"/>
                    <a:pt x="1140" y="422"/>
                    <a:pt x="1148" y="427"/>
                  </a:cubicBezTo>
                  <a:cubicBezTo>
                    <a:pt x="1146" y="431"/>
                    <a:pt x="1143" y="435"/>
                    <a:pt x="1141" y="4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56"/>
            <p:cNvSpPr>
              <a:spLocks/>
            </p:cNvSpPr>
            <p:nvPr/>
          </p:nvSpPr>
          <p:spPr bwMode="auto">
            <a:xfrm>
              <a:off x="771535" y="5691281"/>
              <a:ext cx="193677" cy="357193"/>
            </a:xfrm>
            <a:custGeom>
              <a:avLst/>
              <a:gdLst>
                <a:gd name="T0" fmla="*/ 487 w 541"/>
                <a:gd name="T1" fmla="*/ 974 h 995"/>
                <a:gd name="T2" fmla="*/ 420 w 541"/>
                <a:gd name="T3" fmla="*/ 995 h 995"/>
                <a:gd name="T4" fmla="*/ 367 w 541"/>
                <a:gd name="T5" fmla="*/ 844 h 995"/>
                <a:gd name="T6" fmla="*/ 255 w 541"/>
                <a:gd name="T7" fmla="*/ 930 h 995"/>
                <a:gd name="T8" fmla="*/ 0 w 541"/>
                <a:gd name="T9" fmla="*/ 8 h 995"/>
                <a:gd name="T10" fmla="*/ 161 w 541"/>
                <a:gd name="T11" fmla="*/ 44 h 995"/>
                <a:gd name="T12" fmla="*/ 295 w 541"/>
                <a:gd name="T13" fmla="*/ 148 h 995"/>
                <a:gd name="T14" fmla="*/ 416 w 541"/>
                <a:gd name="T15" fmla="*/ 372 h 995"/>
                <a:gd name="T16" fmla="*/ 522 w 541"/>
                <a:gd name="T17" fmla="*/ 670 h 995"/>
                <a:gd name="T18" fmla="*/ 503 w 541"/>
                <a:gd name="T19" fmla="*/ 738 h 995"/>
                <a:gd name="T20" fmla="*/ 434 w 541"/>
                <a:gd name="T21" fmla="*/ 796 h 995"/>
                <a:gd name="T22" fmla="*/ 487 w 541"/>
                <a:gd name="T23" fmla="*/ 974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1" h="995">
                  <a:moveTo>
                    <a:pt x="487" y="974"/>
                  </a:moveTo>
                  <a:cubicBezTo>
                    <a:pt x="459" y="983"/>
                    <a:pt x="441" y="989"/>
                    <a:pt x="420" y="995"/>
                  </a:cubicBezTo>
                  <a:cubicBezTo>
                    <a:pt x="402" y="944"/>
                    <a:pt x="385" y="896"/>
                    <a:pt x="367" y="844"/>
                  </a:cubicBezTo>
                  <a:cubicBezTo>
                    <a:pt x="330" y="872"/>
                    <a:pt x="295" y="899"/>
                    <a:pt x="255" y="930"/>
                  </a:cubicBezTo>
                  <a:cubicBezTo>
                    <a:pt x="169" y="620"/>
                    <a:pt x="85" y="315"/>
                    <a:pt x="0" y="8"/>
                  </a:cubicBezTo>
                  <a:cubicBezTo>
                    <a:pt x="62" y="0"/>
                    <a:pt x="114" y="1"/>
                    <a:pt x="161" y="44"/>
                  </a:cubicBezTo>
                  <a:cubicBezTo>
                    <a:pt x="202" y="83"/>
                    <a:pt x="249" y="116"/>
                    <a:pt x="295" y="148"/>
                  </a:cubicBezTo>
                  <a:cubicBezTo>
                    <a:pt x="375" y="202"/>
                    <a:pt x="385" y="293"/>
                    <a:pt x="416" y="372"/>
                  </a:cubicBezTo>
                  <a:cubicBezTo>
                    <a:pt x="453" y="471"/>
                    <a:pt x="485" y="571"/>
                    <a:pt x="522" y="670"/>
                  </a:cubicBezTo>
                  <a:cubicBezTo>
                    <a:pt x="533" y="701"/>
                    <a:pt x="541" y="720"/>
                    <a:pt x="503" y="738"/>
                  </a:cubicBezTo>
                  <a:cubicBezTo>
                    <a:pt x="477" y="750"/>
                    <a:pt x="457" y="776"/>
                    <a:pt x="434" y="796"/>
                  </a:cubicBezTo>
                  <a:cubicBezTo>
                    <a:pt x="451" y="853"/>
                    <a:pt x="469" y="912"/>
                    <a:pt x="487" y="9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57"/>
            <p:cNvSpPr>
              <a:spLocks/>
            </p:cNvSpPr>
            <p:nvPr/>
          </p:nvSpPr>
          <p:spPr bwMode="auto">
            <a:xfrm>
              <a:off x="644533" y="5472203"/>
              <a:ext cx="173040" cy="144465"/>
            </a:xfrm>
            <a:custGeom>
              <a:avLst/>
              <a:gdLst>
                <a:gd name="T0" fmla="*/ 0 w 479"/>
                <a:gd name="T1" fmla="*/ 400 h 400"/>
                <a:gd name="T2" fmla="*/ 113 w 479"/>
                <a:gd name="T3" fmla="*/ 216 h 400"/>
                <a:gd name="T4" fmla="*/ 168 w 479"/>
                <a:gd name="T5" fmla="*/ 83 h 400"/>
                <a:gd name="T6" fmla="*/ 224 w 479"/>
                <a:gd name="T7" fmla="*/ 138 h 400"/>
                <a:gd name="T8" fmla="*/ 268 w 479"/>
                <a:gd name="T9" fmla="*/ 104 h 400"/>
                <a:gd name="T10" fmla="*/ 246 w 479"/>
                <a:gd name="T11" fmla="*/ 18 h 400"/>
                <a:gd name="T12" fmla="*/ 297 w 479"/>
                <a:gd name="T13" fmla="*/ 65 h 400"/>
                <a:gd name="T14" fmla="*/ 479 w 479"/>
                <a:gd name="T15" fmla="*/ 98 h 400"/>
                <a:gd name="T16" fmla="*/ 385 w 479"/>
                <a:gd name="T17" fmla="*/ 247 h 400"/>
                <a:gd name="T18" fmla="*/ 300 w 479"/>
                <a:gd name="T19" fmla="*/ 375 h 400"/>
                <a:gd name="T20" fmla="*/ 270 w 479"/>
                <a:gd name="T21" fmla="*/ 399 h 400"/>
                <a:gd name="T22" fmla="*/ 0 w 479"/>
                <a:gd name="T2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9" h="400">
                  <a:moveTo>
                    <a:pt x="0" y="400"/>
                  </a:moveTo>
                  <a:cubicBezTo>
                    <a:pt x="26" y="324"/>
                    <a:pt x="41" y="251"/>
                    <a:pt x="113" y="216"/>
                  </a:cubicBezTo>
                  <a:cubicBezTo>
                    <a:pt x="173" y="187"/>
                    <a:pt x="202" y="148"/>
                    <a:pt x="168" y="83"/>
                  </a:cubicBezTo>
                  <a:cubicBezTo>
                    <a:pt x="202" y="68"/>
                    <a:pt x="202" y="68"/>
                    <a:pt x="224" y="138"/>
                  </a:cubicBezTo>
                  <a:cubicBezTo>
                    <a:pt x="239" y="126"/>
                    <a:pt x="252" y="116"/>
                    <a:pt x="268" y="104"/>
                  </a:cubicBezTo>
                  <a:cubicBezTo>
                    <a:pt x="261" y="75"/>
                    <a:pt x="254" y="46"/>
                    <a:pt x="246" y="18"/>
                  </a:cubicBezTo>
                  <a:cubicBezTo>
                    <a:pt x="281" y="0"/>
                    <a:pt x="281" y="0"/>
                    <a:pt x="297" y="65"/>
                  </a:cubicBezTo>
                  <a:cubicBezTo>
                    <a:pt x="360" y="76"/>
                    <a:pt x="418" y="87"/>
                    <a:pt x="479" y="98"/>
                  </a:cubicBezTo>
                  <a:cubicBezTo>
                    <a:pt x="445" y="151"/>
                    <a:pt x="415" y="199"/>
                    <a:pt x="385" y="247"/>
                  </a:cubicBezTo>
                  <a:cubicBezTo>
                    <a:pt x="357" y="290"/>
                    <a:pt x="329" y="333"/>
                    <a:pt x="300" y="375"/>
                  </a:cubicBezTo>
                  <a:cubicBezTo>
                    <a:pt x="293" y="385"/>
                    <a:pt x="281" y="398"/>
                    <a:pt x="270" y="399"/>
                  </a:cubicBezTo>
                  <a:cubicBezTo>
                    <a:pt x="183" y="400"/>
                    <a:pt x="96" y="400"/>
                    <a:pt x="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58"/>
            <p:cNvSpPr>
              <a:spLocks noEditPoints="1"/>
            </p:cNvSpPr>
            <p:nvPr/>
          </p:nvSpPr>
          <p:spPr bwMode="auto">
            <a:xfrm>
              <a:off x="552457" y="5973861"/>
              <a:ext cx="122239" cy="122240"/>
            </a:xfrm>
            <a:custGeom>
              <a:avLst/>
              <a:gdLst>
                <a:gd name="T0" fmla="*/ 10 w 341"/>
                <a:gd name="T1" fmla="*/ 171 h 339"/>
                <a:gd name="T2" fmla="*/ 169 w 341"/>
                <a:gd name="T3" fmla="*/ 1 h 339"/>
                <a:gd name="T4" fmla="*/ 340 w 341"/>
                <a:gd name="T5" fmla="*/ 166 h 339"/>
                <a:gd name="T6" fmla="*/ 174 w 341"/>
                <a:gd name="T7" fmla="*/ 337 h 339"/>
                <a:gd name="T8" fmla="*/ 10 w 341"/>
                <a:gd name="T9" fmla="*/ 171 h 339"/>
                <a:gd name="T10" fmla="*/ 78 w 341"/>
                <a:gd name="T11" fmla="*/ 166 h 339"/>
                <a:gd name="T12" fmla="*/ 78 w 341"/>
                <a:gd name="T13" fmla="*/ 166 h 339"/>
                <a:gd name="T14" fmla="*/ 174 w 341"/>
                <a:gd name="T15" fmla="*/ 266 h 339"/>
                <a:gd name="T16" fmla="*/ 269 w 341"/>
                <a:gd name="T17" fmla="*/ 170 h 339"/>
                <a:gd name="T18" fmla="*/ 173 w 341"/>
                <a:gd name="T19" fmla="*/ 70 h 339"/>
                <a:gd name="T20" fmla="*/ 78 w 341"/>
                <a:gd name="T21" fmla="*/ 16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339">
                  <a:moveTo>
                    <a:pt x="10" y="171"/>
                  </a:moveTo>
                  <a:cubicBezTo>
                    <a:pt x="0" y="75"/>
                    <a:pt x="88" y="3"/>
                    <a:pt x="169" y="1"/>
                  </a:cubicBezTo>
                  <a:cubicBezTo>
                    <a:pt x="268" y="0"/>
                    <a:pt x="339" y="74"/>
                    <a:pt x="340" y="166"/>
                  </a:cubicBezTo>
                  <a:cubicBezTo>
                    <a:pt x="341" y="268"/>
                    <a:pt x="267" y="334"/>
                    <a:pt x="174" y="337"/>
                  </a:cubicBezTo>
                  <a:cubicBezTo>
                    <a:pt x="80" y="339"/>
                    <a:pt x="11" y="268"/>
                    <a:pt x="10" y="171"/>
                  </a:cubicBezTo>
                  <a:close/>
                  <a:moveTo>
                    <a:pt x="78" y="166"/>
                  </a:moveTo>
                  <a:lnTo>
                    <a:pt x="78" y="166"/>
                  </a:lnTo>
                  <a:cubicBezTo>
                    <a:pt x="77" y="219"/>
                    <a:pt x="123" y="267"/>
                    <a:pt x="174" y="266"/>
                  </a:cubicBezTo>
                  <a:cubicBezTo>
                    <a:pt x="222" y="266"/>
                    <a:pt x="267" y="220"/>
                    <a:pt x="269" y="170"/>
                  </a:cubicBezTo>
                  <a:cubicBezTo>
                    <a:pt x="270" y="117"/>
                    <a:pt x="224" y="69"/>
                    <a:pt x="173" y="70"/>
                  </a:cubicBezTo>
                  <a:cubicBezTo>
                    <a:pt x="125" y="70"/>
                    <a:pt x="78" y="118"/>
                    <a:pt x="78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159"/>
            <p:cNvSpPr>
              <a:spLocks noEditPoints="1"/>
            </p:cNvSpPr>
            <p:nvPr/>
          </p:nvSpPr>
          <p:spPr bwMode="auto">
            <a:xfrm>
              <a:off x="166690" y="5973861"/>
              <a:ext cx="119064" cy="122240"/>
            </a:xfrm>
            <a:custGeom>
              <a:avLst/>
              <a:gdLst>
                <a:gd name="T0" fmla="*/ 166 w 332"/>
                <a:gd name="T1" fmla="*/ 336 h 336"/>
                <a:gd name="T2" fmla="*/ 0 w 332"/>
                <a:gd name="T3" fmla="*/ 165 h 336"/>
                <a:gd name="T4" fmla="*/ 166 w 332"/>
                <a:gd name="T5" fmla="*/ 1 h 336"/>
                <a:gd name="T6" fmla="*/ 332 w 332"/>
                <a:gd name="T7" fmla="*/ 166 h 336"/>
                <a:gd name="T8" fmla="*/ 166 w 332"/>
                <a:gd name="T9" fmla="*/ 336 h 336"/>
                <a:gd name="T10" fmla="*/ 262 w 332"/>
                <a:gd name="T11" fmla="*/ 168 h 336"/>
                <a:gd name="T12" fmla="*/ 262 w 332"/>
                <a:gd name="T13" fmla="*/ 168 h 336"/>
                <a:gd name="T14" fmla="*/ 165 w 332"/>
                <a:gd name="T15" fmla="*/ 68 h 336"/>
                <a:gd name="T16" fmla="*/ 73 w 332"/>
                <a:gd name="T17" fmla="*/ 163 h 336"/>
                <a:gd name="T18" fmla="*/ 164 w 332"/>
                <a:gd name="T19" fmla="*/ 265 h 336"/>
                <a:gd name="T20" fmla="*/ 262 w 332"/>
                <a:gd name="T21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" h="336">
                  <a:moveTo>
                    <a:pt x="166" y="336"/>
                  </a:moveTo>
                  <a:cubicBezTo>
                    <a:pt x="69" y="330"/>
                    <a:pt x="0" y="268"/>
                    <a:pt x="0" y="165"/>
                  </a:cubicBezTo>
                  <a:cubicBezTo>
                    <a:pt x="0" y="72"/>
                    <a:pt x="73" y="1"/>
                    <a:pt x="166" y="1"/>
                  </a:cubicBezTo>
                  <a:cubicBezTo>
                    <a:pt x="253" y="0"/>
                    <a:pt x="332" y="68"/>
                    <a:pt x="332" y="166"/>
                  </a:cubicBezTo>
                  <a:cubicBezTo>
                    <a:pt x="332" y="279"/>
                    <a:pt x="248" y="332"/>
                    <a:pt x="166" y="336"/>
                  </a:cubicBezTo>
                  <a:close/>
                  <a:moveTo>
                    <a:pt x="262" y="168"/>
                  </a:moveTo>
                  <a:lnTo>
                    <a:pt x="262" y="168"/>
                  </a:lnTo>
                  <a:cubicBezTo>
                    <a:pt x="263" y="118"/>
                    <a:pt x="214" y="68"/>
                    <a:pt x="165" y="68"/>
                  </a:cubicBezTo>
                  <a:cubicBezTo>
                    <a:pt x="116" y="69"/>
                    <a:pt x="74" y="112"/>
                    <a:pt x="73" y="163"/>
                  </a:cubicBezTo>
                  <a:cubicBezTo>
                    <a:pt x="72" y="222"/>
                    <a:pt x="108" y="263"/>
                    <a:pt x="164" y="265"/>
                  </a:cubicBezTo>
                  <a:cubicBezTo>
                    <a:pt x="216" y="267"/>
                    <a:pt x="261" y="222"/>
                    <a:pt x="26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160"/>
            <p:cNvSpPr>
              <a:spLocks/>
            </p:cNvSpPr>
            <p:nvPr/>
          </p:nvSpPr>
          <p:spPr bwMode="auto">
            <a:xfrm>
              <a:off x="1492268" y="5783358"/>
              <a:ext cx="95251" cy="42863"/>
            </a:xfrm>
            <a:custGeom>
              <a:avLst/>
              <a:gdLst>
                <a:gd name="T0" fmla="*/ 0 w 263"/>
                <a:gd name="T1" fmla="*/ 15 h 117"/>
                <a:gd name="T2" fmla="*/ 187 w 263"/>
                <a:gd name="T3" fmla="*/ 31 h 117"/>
                <a:gd name="T4" fmla="*/ 249 w 263"/>
                <a:gd name="T5" fmla="*/ 25 h 117"/>
                <a:gd name="T6" fmla="*/ 221 w 263"/>
                <a:gd name="T7" fmla="*/ 81 h 117"/>
                <a:gd name="T8" fmla="*/ 153 w 263"/>
                <a:gd name="T9" fmla="*/ 101 h 117"/>
                <a:gd name="T10" fmla="*/ 10 w 263"/>
                <a:gd name="T11" fmla="*/ 68 h 117"/>
                <a:gd name="T12" fmla="*/ 0 w 263"/>
                <a:gd name="T13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17">
                  <a:moveTo>
                    <a:pt x="0" y="15"/>
                  </a:moveTo>
                  <a:cubicBezTo>
                    <a:pt x="69" y="37"/>
                    <a:pt x="128" y="0"/>
                    <a:pt x="187" y="31"/>
                  </a:cubicBezTo>
                  <a:cubicBezTo>
                    <a:pt x="202" y="39"/>
                    <a:pt x="228" y="28"/>
                    <a:pt x="249" y="25"/>
                  </a:cubicBezTo>
                  <a:cubicBezTo>
                    <a:pt x="263" y="58"/>
                    <a:pt x="254" y="74"/>
                    <a:pt x="221" y="81"/>
                  </a:cubicBezTo>
                  <a:cubicBezTo>
                    <a:pt x="198" y="86"/>
                    <a:pt x="175" y="93"/>
                    <a:pt x="153" y="101"/>
                  </a:cubicBezTo>
                  <a:cubicBezTo>
                    <a:pt x="115" y="117"/>
                    <a:pt x="34" y="101"/>
                    <a:pt x="10" y="68"/>
                  </a:cubicBezTo>
                  <a:cubicBezTo>
                    <a:pt x="2" y="58"/>
                    <a:pt x="4" y="41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161"/>
            <p:cNvSpPr>
              <a:spLocks/>
            </p:cNvSpPr>
            <p:nvPr/>
          </p:nvSpPr>
          <p:spPr bwMode="auto">
            <a:xfrm>
              <a:off x="1301766" y="5843684"/>
              <a:ext cx="76201" cy="28575"/>
            </a:xfrm>
            <a:custGeom>
              <a:avLst/>
              <a:gdLst>
                <a:gd name="T0" fmla="*/ 211 w 211"/>
                <a:gd name="T1" fmla="*/ 0 h 78"/>
                <a:gd name="T2" fmla="*/ 188 w 211"/>
                <a:gd name="T3" fmla="*/ 39 h 78"/>
                <a:gd name="T4" fmla="*/ 24 w 211"/>
                <a:gd name="T5" fmla="*/ 49 h 78"/>
                <a:gd name="T6" fmla="*/ 0 w 211"/>
                <a:gd name="T7" fmla="*/ 15 h 78"/>
                <a:gd name="T8" fmla="*/ 35 w 211"/>
                <a:gd name="T9" fmla="*/ 1 h 78"/>
                <a:gd name="T10" fmla="*/ 211 w 211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78">
                  <a:moveTo>
                    <a:pt x="211" y="0"/>
                  </a:moveTo>
                  <a:cubicBezTo>
                    <a:pt x="200" y="20"/>
                    <a:pt x="196" y="36"/>
                    <a:pt x="188" y="39"/>
                  </a:cubicBezTo>
                  <a:cubicBezTo>
                    <a:pt x="134" y="54"/>
                    <a:pt x="80" y="78"/>
                    <a:pt x="24" y="49"/>
                  </a:cubicBezTo>
                  <a:cubicBezTo>
                    <a:pt x="13" y="43"/>
                    <a:pt x="8" y="27"/>
                    <a:pt x="0" y="15"/>
                  </a:cubicBezTo>
                  <a:cubicBezTo>
                    <a:pt x="12" y="10"/>
                    <a:pt x="23" y="1"/>
                    <a:pt x="35" y="1"/>
                  </a:cubicBezTo>
                  <a:cubicBezTo>
                    <a:pt x="90" y="0"/>
                    <a:pt x="145" y="0"/>
                    <a:pt x="2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162"/>
            <p:cNvSpPr>
              <a:spLocks/>
            </p:cNvSpPr>
            <p:nvPr/>
          </p:nvSpPr>
          <p:spPr bwMode="auto">
            <a:xfrm>
              <a:off x="1023950" y="5954811"/>
              <a:ext cx="68263" cy="104777"/>
            </a:xfrm>
            <a:custGeom>
              <a:avLst/>
              <a:gdLst>
                <a:gd name="T0" fmla="*/ 0 w 190"/>
                <a:gd name="T1" fmla="*/ 258 h 292"/>
                <a:gd name="T2" fmla="*/ 78 w 190"/>
                <a:gd name="T3" fmla="*/ 205 h 292"/>
                <a:gd name="T4" fmla="*/ 150 w 190"/>
                <a:gd name="T5" fmla="*/ 202 h 292"/>
                <a:gd name="T6" fmla="*/ 118 w 190"/>
                <a:gd name="T7" fmla="*/ 130 h 292"/>
                <a:gd name="T8" fmla="*/ 154 w 190"/>
                <a:gd name="T9" fmla="*/ 66 h 292"/>
                <a:gd name="T10" fmla="*/ 112 w 190"/>
                <a:gd name="T11" fmla="*/ 0 h 292"/>
                <a:gd name="T12" fmla="*/ 153 w 190"/>
                <a:gd name="T13" fmla="*/ 117 h 292"/>
                <a:gd name="T14" fmla="*/ 169 w 190"/>
                <a:gd name="T15" fmla="*/ 203 h 292"/>
                <a:gd name="T16" fmla="*/ 103 w 190"/>
                <a:gd name="T17" fmla="*/ 247 h 292"/>
                <a:gd name="T18" fmla="*/ 49 w 190"/>
                <a:gd name="T19" fmla="*/ 285 h 292"/>
                <a:gd name="T20" fmla="*/ 0 w 190"/>
                <a:gd name="T21" fmla="*/ 25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92">
                  <a:moveTo>
                    <a:pt x="0" y="258"/>
                  </a:moveTo>
                  <a:cubicBezTo>
                    <a:pt x="55" y="286"/>
                    <a:pt x="80" y="271"/>
                    <a:pt x="78" y="205"/>
                  </a:cubicBezTo>
                  <a:cubicBezTo>
                    <a:pt x="105" y="232"/>
                    <a:pt x="130" y="233"/>
                    <a:pt x="150" y="202"/>
                  </a:cubicBezTo>
                  <a:cubicBezTo>
                    <a:pt x="180" y="157"/>
                    <a:pt x="131" y="147"/>
                    <a:pt x="118" y="130"/>
                  </a:cubicBezTo>
                  <a:cubicBezTo>
                    <a:pt x="132" y="106"/>
                    <a:pt x="156" y="84"/>
                    <a:pt x="154" y="66"/>
                  </a:cubicBezTo>
                  <a:cubicBezTo>
                    <a:pt x="151" y="43"/>
                    <a:pt x="127" y="22"/>
                    <a:pt x="112" y="0"/>
                  </a:cubicBezTo>
                  <a:cubicBezTo>
                    <a:pt x="177" y="29"/>
                    <a:pt x="190" y="83"/>
                    <a:pt x="153" y="117"/>
                  </a:cubicBezTo>
                  <a:cubicBezTo>
                    <a:pt x="160" y="151"/>
                    <a:pt x="176" y="181"/>
                    <a:pt x="169" y="203"/>
                  </a:cubicBezTo>
                  <a:cubicBezTo>
                    <a:pt x="163" y="221"/>
                    <a:pt x="129" y="230"/>
                    <a:pt x="103" y="247"/>
                  </a:cubicBezTo>
                  <a:cubicBezTo>
                    <a:pt x="89" y="257"/>
                    <a:pt x="71" y="277"/>
                    <a:pt x="49" y="285"/>
                  </a:cubicBezTo>
                  <a:cubicBezTo>
                    <a:pt x="31" y="292"/>
                    <a:pt x="5" y="289"/>
                    <a:pt x="0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163"/>
            <p:cNvSpPr>
              <a:spLocks/>
            </p:cNvSpPr>
            <p:nvPr/>
          </p:nvSpPr>
          <p:spPr bwMode="auto">
            <a:xfrm>
              <a:off x="1193815" y="5842096"/>
              <a:ext cx="50801" cy="44451"/>
            </a:xfrm>
            <a:custGeom>
              <a:avLst/>
              <a:gdLst>
                <a:gd name="T0" fmla="*/ 80 w 138"/>
                <a:gd name="T1" fmla="*/ 123 h 123"/>
                <a:gd name="T2" fmla="*/ 23 w 138"/>
                <a:gd name="T3" fmla="*/ 45 h 123"/>
                <a:gd name="T4" fmla="*/ 92 w 138"/>
                <a:gd name="T5" fmla="*/ 22 h 123"/>
                <a:gd name="T6" fmla="*/ 80 w 13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3">
                  <a:moveTo>
                    <a:pt x="80" y="123"/>
                  </a:moveTo>
                  <a:cubicBezTo>
                    <a:pt x="52" y="96"/>
                    <a:pt x="0" y="92"/>
                    <a:pt x="23" y="45"/>
                  </a:cubicBezTo>
                  <a:cubicBezTo>
                    <a:pt x="32" y="26"/>
                    <a:pt x="64" y="0"/>
                    <a:pt x="92" y="22"/>
                  </a:cubicBezTo>
                  <a:cubicBezTo>
                    <a:pt x="138" y="59"/>
                    <a:pt x="81" y="84"/>
                    <a:pt x="8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164"/>
            <p:cNvSpPr>
              <a:spLocks/>
            </p:cNvSpPr>
            <p:nvPr/>
          </p:nvSpPr>
          <p:spPr bwMode="auto">
            <a:xfrm>
              <a:off x="987437" y="5946873"/>
              <a:ext cx="77788" cy="49213"/>
            </a:xfrm>
            <a:custGeom>
              <a:avLst/>
              <a:gdLst>
                <a:gd name="T0" fmla="*/ 219 w 219"/>
                <a:gd name="T1" fmla="*/ 23 h 135"/>
                <a:gd name="T2" fmla="*/ 131 w 219"/>
                <a:gd name="T3" fmla="*/ 64 h 135"/>
                <a:gd name="T4" fmla="*/ 62 w 219"/>
                <a:gd name="T5" fmla="*/ 51 h 135"/>
                <a:gd name="T6" fmla="*/ 42 w 219"/>
                <a:gd name="T7" fmla="*/ 135 h 135"/>
                <a:gd name="T8" fmla="*/ 21 w 219"/>
                <a:gd name="T9" fmla="*/ 68 h 135"/>
                <a:gd name="T10" fmla="*/ 103 w 219"/>
                <a:gd name="T11" fmla="*/ 29 h 135"/>
                <a:gd name="T12" fmla="*/ 127 w 219"/>
                <a:gd name="T13" fmla="*/ 49 h 135"/>
                <a:gd name="T14" fmla="*/ 219 w 219"/>
                <a:gd name="T15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35">
                  <a:moveTo>
                    <a:pt x="219" y="23"/>
                  </a:moveTo>
                  <a:cubicBezTo>
                    <a:pt x="190" y="37"/>
                    <a:pt x="161" y="50"/>
                    <a:pt x="131" y="64"/>
                  </a:cubicBezTo>
                  <a:cubicBezTo>
                    <a:pt x="113" y="59"/>
                    <a:pt x="96" y="18"/>
                    <a:pt x="62" y="51"/>
                  </a:cubicBezTo>
                  <a:cubicBezTo>
                    <a:pt x="39" y="73"/>
                    <a:pt x="11" y="98"/>
                    <a:pt x="42" y="135"/>
                  </a:cubicBezTo>
                  <a:cubicBezTo>
                    <a:pt x="0" y="124"/>
                    <a:pt x="8" y="95"/>
                    <a:pt x="21" y="68"/>
                  </a:cubicBezTo>
                  <a:cubicBezTo>
                    <a:pt x="40" y="29"/>
                    <a:pt x="74" y="13"/>
                    <a:pt x="103" y="29"/>
                  </a:cubicBezTo>
                  <a:cubicBezTo>
                    <a:pt x="112" y="34"/>
                    <a:pt x="119" y="42"/>
                    <a:pt x="127" y="49"/>
                  </a:cubicBezTo>
                  <a:cubicBezTo>
                    <a:pt x="153" y="22"/>
                    <a:pt x="180" y="0"/>
                    <a:pt x="21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65"/>
            <p:cNvSpPr>
              <a:spLocks/>
            </p:cNvSpPr>
            <p:nvPr/>
          </p:nvSpPr>
          <p:spPr bwMode="auto">
            <a:xfrm>
              <a:off x="1308116" y="5780183"/>
              <a:ext cx="33338" cy="26988"/>
            </a:xfrm>
            <a:custGeom>
              <a:avLst/>
              <a:gdLst>
                <a:gd name="T0" fmla="*/ 2 w 92"/>
                <a:gd name="T1" fmla="*/ 75 h 75"/>
                <a:gd name="T2" fmla="*/ 73 w 92"/>
                <a:gd name="T3" fmla="*/ 15 h 75"/>
                <a:gd name="T4" fmla="*/ 91 w 92"/>
                <a:gd name="T5" fmla="*/ 44 h 75"/>
                <a:gd name="T6" fmla="*/ 72 w 92"/>
                <a:gd name="T7" fmla="*/ 66 h 75"/>
                <a:gd name="T8" fmla="*/ 2 w 92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5">
                  <a:moveTo>
                    <a:pt x="2" y="75"/>
                  </a:moveTo>
                  <a:cubicBezTo>
                    <a:pt x="0" y="33"/>
                    <a:pt x="42" y="0"/>
                    <a:pt x="73" y="15"/>
                  </a:cubicBezTo>
                  <a:cubicBezTo>
                    <a:pt x="82" y="20"/>
                    <a:pt x="91" y="34"/>
                    <a:pt x="91" y="44"/>
                  </a:cubicBezTo>
                  <a:cubicBezTo>
                    <a:pt x="92" y="51"/>
                    <a:pt x="80" y="64"/>
                    <a:pt x="72" y="66"/>
                  </a:cubicBezTo>
                  <a:cubicBezTo>
                    <a:pt x="51" y="71"/>
                    <a:pt x="28" y="72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166"/>
            <p:cNvSpPr>
              <a:spLocks/>
            </p:cNvSpPr>
            <p:nvPr/>
          </p:nvSpPr>
          <p:spPr bwMode="auto">
            <a:xfrm>
              <a:off x="1025538" y="5832571"/>
              <a:ext cx="33338" cy="26988"/>
            </a:xfrm>
            <a:custGeom>
              <a:avLst/>
              <a:gdLst>
                <a:gd name="T0" fmla="*/ 4 w 90"/>
                <a:gd name="T1" fmla="*/ 75 h 75"/>
                <a:gd name="T2" fmla="*/ 52 w 90"/>
                <a:gd name="T3" fmla="*/ 0 h 75"/>
                <a:gd name="T4" fmla="*/ 64 w 90"/>
                <a:gd name="T5" fmla="*/ 62 h 75"/>
                <a:gd name="T6" fmla="*/ 4 w 90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5">
                  <a:moveTo>
                    <a:pt x="4" y="75"/>
                  </a:moveTo>
                  <a:cubicBezTo>
                    <a:pt x="0" y="25"/>
                    <a:pt x="10" y="0"/>
                    <a:pt x="52" y="0"/>
                  </a:cubicBezTo>
                  <a:cubicBezTo>
                    <a:pt x="72" y="18"/>
                    <a:pt x="90" y="40"/>
                    <a:pt x="64" y="62"/>
                  </a:cubicBezTo>
                  <a:cubicBezTo>
                    <a:pt x="51" y="73"/>
                    <a:pt x="26" y="71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67"/>
            <p:cNvSpPr>
              <a:spLocks/>
            </p:cNvSpPr>
            <p:nvPr/>
          </p:nvSpPr>
          <p:spPr bwMode="auto">
            <a:xfrm>
              <a:off x="974737" y="6005612"/>
              <a:ext cx="50801" cy="42863"/>
            </a:xfrm>
            <a:custGeom>
              <a:avLst/>
              <a:gdLst>
                <a:gd name="T0" fmla="*/ 98 w 142"/>
                <a:gd name="T1" fmla="*/ 0 h 122"/>
                <a:gd name="T2" fmla="*/ 111 w 142"/>
                <a:gd name="T3" fmla="*/ 13 h 122"/>
                <a:gd name="T4" fmla="*/ 44 w 142"/>
                <a:gd name="T5" fmla="*/ 49 h 122"/>
                <a:gd name="T6" fmla="*/ 134 w 142"/>
                <a:gd name="T7" fmla="*/ 55 h 122"/>
                <a:gd name="T8" fmla="*/ 142 w 142"/>
                <a:gd name="T9" fmla="*/ 122 h 122"/>
                <a:gd name="T10" fmla="*/ 81 w 142"/>
                <a:gd name="T11" fmla="*/ 72 h 122"/>
                <a:gd name="T12" fmla="*/ 0 w 142"/>
                <a:gd name="T13" fmla="*/ 47 h 122"/>
                <a:gd name="T14" fmla="*/ 98 w 142"/>
                <a:gd name="T1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2">
                  <a:moveTo>
                    <a:pt x="98" y="0"/>
                  </a:moveTo>
                  <a:cubicBezTo>
                    <a:pt x="102" y="5"/>
                    <a:pt x="107" y="9"/>
                    <a:pt x="111" y="13"/>
                  </a:cubicBezTo>
                  <a:cubicBezTo>
                    <a:pt x="92" y="23"/>
                    <a:pt x="73" y="33"/>
                    <a:pt x="44" y="49"/>
                  </a:cubicBezTo>
                  <a:cubicBezTo>
                    <a:pt x="81" y="52"/>
                    <a:pt x="109" y="53"/>
                    <a:pt x="134" y="55"/>
                  </a:cubicBezTo>
                  <a:cubicBezTo>
                    <a:pt x="137" y="77"/>
                    <a:pt x="139" y="100"/>
                    <a:pt x="142" y="122"/>
                  </a:cubicBezTo>
                  <a:cubicBezTo>
                    <a:pt x="118" y="111"/>
                    <a:pt x="121" y="70"/>
                    <a:pt x="81" y="72"/>
                  </a:cubicBezTo>
                  <a:cubicBezTo>
                    <a:pt x="58" y="73"/>
                    <a:pt x="33" y="58"/>
                    <a:pt x="0" y="47"/>
                  </a:cubicBezTo>
                  <a:cubicBezTo>
                    <a:pt x="41" y="28"/>
                    <a:pt x="69" y="14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68"/>
            <p:cNvSpPr>
              <a:spLocks/>
            </p:cNvSpPr>
            <p:nvPr/>
          </p:nvSpPr>
          <p:spPr bwMode="auto">
            <a:xfrm>
              <a:off x="1382729" y="5780183"/>
              <a:ext cx="30163" cy="28575"/>
            </a:xfrm>
            <a:custGeom>
              <a:avLst/>
              <a:gdLst>
                <a:gd name="T0" fmla="*/ 4 w 85"/>
                <a:gd name="T1" fmla="*/ 65 h 79"/>
                <a:gd name="T2" fmla="*/ 54 w 85"/>
                <a:gd name="T3" fmla="*/ 3 h 79"/>
                <a:gd name="T4" fmla="*/ 84 w 85"/>
                <a:gd name="T5" fmla="*/ 26 h 79"/>
                <a:gd name="T6" fmla="*/ 4 w 85"/>
                <a:gd name="T7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9">
                  <a:moveTo>
                    <a:pt x="4" y="65"/>
                  </a:moveTo>
                  <a:cubicBezTo>
                    <a:pt x="0" y="22"/>
                    <a:pt x="17" y="0"/>
                    <a:pt x="54" y="3"/>
                  </a:cubicBezTo>
                  <a:cubicBezTo>
                    <a:pt x="65" y="3"/>
                    <a:pt x="85" y="19"/>
                    <a:pt x="84" y="26"/>
                  </a:cubicBezTo>
                  <a:cubicBezTo>
                    <a:pt x="79" y="79"/>
                    <a:pt x="36" y="57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69"/>
            <p:cNvSpPr>
              <a:spLocks/>
            </p:cNvSpPr>
            <p:nvPr/>
          </p:nvSpPr>
          <p:spPr bwMode="auto">
            <a:xfrm>
              <a:off x="1420830" y="5803996"/>
              <a:ext cx="33338" cy="25400"/>
            </a:xfrm>
            <a:custGeom>
              <a:avLst/>
              <a:gdLst>
                <a:gd name="T0" fmla="*/ 1 w 90"/>
                <a:gd name="T1" fmla="*/ 73 h 73"/>
                <a:gd name="T2" fmla="*/ 63 w 90"/>
                <a:gd name="T3" fmla="*/ 9 h 73"/>
                <a:gd name="T4" fmla="*/ 88 w 90"/>
                <a:gd name="T5" fmla="*/ 37 h 73"/>
                <a:gd name="T6" fmla="*/ 67 w 90"/>
                <a:gd name="T7" fmla="*/ 60 h 73"/>
                <a:gd name="T8" fmla="*/ 1 w 9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">
                  <a:moveTo>
                    <a:pt x="1" y="73"/>
                  </a:moveTo>
                  <a:cubicBezTo>
                    <a:pt x="0" y="32"/>
                    <a:pt x="33" y="0"/>
                    <a:pt x="63" y="9"/>
                  </a:cubicBezTo>
                  <a:cubicBezTo>
                    <a:pt x="74" y="12"/>
                    <a:pt x="85" y="26"/>
                    <a:pt x="88" y="37"/>
                  </a:cubicBezTo>
                  <a:cubicBezTo>
                    <a:pt x="90" y="42"/>
                    <a:pt x="76" y="57"/>
                    <a:pt x="67" y="60"/>
                  </a:cubicBezTo>
                  <a:cubicBezTo>
                    <a:pt x="47" y="67"/>
                    <a:pt x="25" y="68"/>
                    <a:pt x="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70"/>
            <p:cNvSpPr>
              <a:spLocks/>
            </p:cNvSpPr>
            <p:nvPr/>
          </p:nvSpPr>
          <p:spPr bwMode="auto">
            <a:xfrm>
              <a:off x="1149364" y="5803996"/>
              <a:ext cx="30163" cy="30163"/>
            </a:xfrm>
            <a:custGeom>
              <a:avLst/>
              <a:gdLst>
                <a:gd name="T0" fmla="*/ 0 w 84"/>
                <a:gd name="T1" fmla="*/ 58 h 87"/>
                <a:gd name="T2" fmla="*/ 56 w 84"/>
                <a:gd name="T3" fmla="*/ 10 h 87"/>
                <a:gd name="T4" fmla="*/ 81 w 84"/>
                <a:gd name="T5" fmla="*/ 42 h 87"/>
                <a:gd name="T6" fmla="*/ 0 w 84"/>
                <a:gd name="T7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7">
                  <a:moveTo>
                    <a:pt x="0" y="58"/>
                  </a:moveTo>
                  <a:cubicBezTo>
                    <a:pt x="5" y="22"/>
                    <a:pt x="21" y="0"/>
                    <a:pt x="56" y="10"/>
                  </a:cubicBezTo>
                  <a:cubicBezTo>
                    <a:pt x="67" y="13"/>
                    <a:pt x="84" y="35"/>
                    <a:pt x="81" y="42"/>
                  </a:cubicBezTo>
                  <a:cubicBezTo>
                    <a:pt x="65" y="87"/>
                    <a:pt x="31" y="61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171"/>
            <p:cNvSpPr>
              <a:spLocks/>
            </p:cNvSpPr>
            <p:nvPr/>
          </p:nvSpPr>
          <p:spPr bwMode="auto">
            <a:xfrm>
              <a:off x="1098563" y="5826221"/>
              <a:ext cx="33338" cy="22225"/>
            </a:xfrm>
            <a:custGeom>
              <a:avLst/>
              <a:gdLst>
                <a:gd name="T0" fmla="*/ 93 w 94"/>
                <a:gd name="T1" fmla="*/ 44 h 59"/>
                <a:gd name="T2" fmla="*/ 10 w 94"/>
                <a:gd name="T3" fmla="*/ 59 h 59"/>
                <a:gd name="T4" fmla="*/ 0 w 94"/>
                <a:gd name="T5" fmla="*/ 45 h 59"/>
                <a:gd name="T6" fmla="*/ 33 w 94"/>
                <a:gd name="T7" fmla="*/ 5 h 59"/>
                <a:gd name="T8" fmla="*/ 94 w 94"/>
                <a:gd name="T9" fmla="*/ 16 h 59"/>
                <a:gd name="T10" fmla="*/ 93 w 94"/>
                <a:gd name="T1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59">
                  <a:moveTo>
                    <a:pt x="93" y="44"/>
                  </a:moveTo>
                  <a:cubicBezTo>
                    <a:pt x="65" y="49"/>
                    <a:pt x="38" y="54"/>
                    <a:pt x="10" y="59"/>
                  </a:cubicBezTo>
                  <a:cubicBezTo>
                    <a:pt x="7" y="54"/>
                    <a:pt x="3" y="50"/>
                    <a:pt x="0" y="45"/>
                  </a:cubicBezTo>
                  <a:cubicBezTo>
                    <a:pt x="11" y="31"/>
                    <a:pt x="20" y="8"/>
                    <a:pt x="33" y="5"/>
                  </a:cubicBezTo>
                  <a:cubicBezTo>
                    <a:pt x="52" y="0"/>
                    <a:pt x="74" y="12"/>
                    <a:pt x="94" y="16"/>
                  </a:cubicBezTo>
                  <a:cubicBezTo>
                    <a:pt x="94" y="26"/>
                    <a:pt x="93" y="35"/>
                    <a:pt x="9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72"/>
            <p:cNvSpPr>
              <a:spLocks/>
            </p:cNvSpPr>
            <p:nvPr/>
          </p:nvSpPr>
          <p:spPr bwMode="auto">
            <a:xfrm>
              <a:off x="1703408" y="5773833"/>
              <a:ext cx="30163" cy="26988"/>
            </a:xfrm>
            <a:custGeom>
              <a:avLst/>
              <a:gdLst>
                <a:gd name="T0" fmla="*/ 85 w 85"/>
                <a:gd name="T1" fmla="*/ 32 h 73"/>
                <a:gd name="T2" fmla="*/ 48 w 85"/>
                <a:gd name="T3" fmla="*/ 70 h 73"/>
                <a:gd name="T4" fmla="*/ 2 w 85"/>
                <a:gd name="T5" fmla="*/ 46 h 73"/>
                <a:gd name="T6" fmla="*/ 5 w 85"/>
                <a:gd name="T7" fmla="*/ 28 h 73"/>
                <a:gd name="T8" fmla="*/ 85 w 85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3">
                  <a:moveTo>
                    <a:pt x="85" y="32"/>
                  </a:moveTo>
                  <a:cubicBezTo>
                    <a:pt x="73" y="46"/>
                    <a:pt x="62" y="68"/>
                    <a:pt x="48" y="70"/>
                  </a:cubicBezTo>
                  <a:cubicBezTo>
                    <a:pt x="34" y="73"/>
                    <a:pt x="17" y="56"/>
                    <a:pt x="2" y="46"/>
                  </a:cubicBezTo>
                  <a:cubicBezTo>
                    <a:pt x="0" y="45"/>
                    <a:pt x="2" y="30"/>
                    <a:pt x="5" y="28"/>
                  </a:cubicBezTo>
                  <a:cubicBezTo>
                    <a:pt x="30" y="20"/>
                    <a:pt x="54" y="0"/>
                    <a:pt x="8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73"/>
            <p:cNvSpPr>
              <a:spLocks/>
            </p:cNvSpPr>
            <p:nvPr/>
          </p:nvSpPr>
          <p:spPr bwMode="auto">
            <a:xfrm>
              <a:off x="1609745" y="5778595"/>
              <a:ext cx="34925" cy="25400"/>
            </a:xfrm>
            <a:custGeom>
              <a:avLst/>
              <a:gdLst>
                <a:gd name="T0" fmla="*/ 94 w 94"/>
                <a:gd name="T1" fmla="*/ 16 h 70"/>
                <a:gd name="T2" fmla="*/ 56 w 94"/>
                <a:gd name="T3" fmla="*/ 70 h 70"/>
                <a:gd name="T4" fmla="*/ 5 w 94"/>
                <a:gd name="T5" fmla="*/ 23 h 70"/>
                <a:gd name="T6" fmla="*/ 94 w 94"/>
                <a:gd name="T7" fmla="*/ 1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0">
                  <a:moveTo>
                    <a:pt x="94" y="16"/>
                  </a:moveTo>
                  <a:cubicBezTo>
                    <a:pt x="81" y="34"/>
                    <a:pt x="71" y="48"/>
                    <a:pt x="56" y="70"/>
                  </a:cubicBezTo>
                  <a:cubicBezTo>
                    <a:pt x="36" y="53"/>
                    <a:pt x="13" y="41"/>
                    <a:pt x="5" y="23"/>
                  </a:cubicBezTo>
                  <a:cubicBezTo>
                    <a:pt x="0" y="10"/>
                    <a:pt x="55" y="0"/>
                    <a:pt x="9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74"/>
            <p:cNvSpPr>
              <a:spLocks/>
            </p:cNvSpPr>
            <p:nvPr/>
          </p:nvSpPr>
          <p:spPr bwMode="auto">
            <a:xfrm>
              <a:off x="987437" y="5808758"/>
              <a:ext cx="22225" cy="25400"/>
            </a:xfrm>
            <a:custGeom>
              <a:avLst/>
              <a:gdLst>
                <a:gd name="T0" fmla="*/ 60 w 60"/>
                <a:gd name="T1" fmla="*/ 70 h 70"/>
                <a:gd name="T2" fmla="*/ 0 w 60"/>
                <a:gd name="T3" fmla="*/ 56 h 70"/>
                <a:gd name="T4" fmla="*/ 38 w 60"/>
                <a:gd name="T5" fmla="*/ 0 h 70"/>
                <a:gd name="T6" fmla="*/ 57 w 60"/>
                <a:gd name="T7" fmla="*/ 5 h 70"/>
                <a:gd name="T8" fmla="*/ 60 w 6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0">
                  <a:moveTo>
                    <a:pt x="60" y="70"/>
                  </a:moveTo>
                  <a:cubicBezTo>
                    <a:pt x="36" y="64"/>
                    <a:pt x="23" y="61"/>
                    <a:pt x="0" y="56"/>
                  </a:cubicBezTo>
                  <a:cubicBezTo>
                    <a:pt x="15" y="34"/>
                    <a:pt x="26" y="17"/>
                    <a:pt x="38" y="0"/>
                  </a:cubicBezTo>
                  <a:cubicBezTo>
                    <a:pt x="44" y="2"/>
                    <a:pt x="51" y="3"/>
                    <a:pt x="57" y="5"/>
                  </a:cubicBezTo>
                  <a:cubicBezTo>
                    <a:pt x="58" y="25"/>
                    <a:pt x="59" y="45"/>
                    <a:pt x="6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75"/>
            <p:cNvSpPr>
              <a:spLocks/>
            </p:cNvSpPr>
            <p:nvPr/>
          </p:nvSpPr>
          <p:spPr bwMode="auto">
            <a:xfrm>
              <a:off x="1228740" y="5807171"/>
              <a:ext cx="17463" cy="22225"/>
            </a:xfrm>
            <a:custGeom>
              <a:avLst/>
              <a:gdLst>
                <a:gd name="T0" fmla="*/ 25 w 47"/>
                <a:gd name="T1" fmla="*/ 0 h 61"/>
                <a:gd name="T2" fmla="*/ 47 w 47"/>
                <a:gd name="T3" fmla="*/ 44 h 61"/>
                <a:gd name="T4" fmla="*/ 0 w 47"/>
                <a:gd name="T5" fmla="*/ 61 h 61"/>
                <a:gd name="T6" fmla="*/ 6 w 47"/>
                <a:gd name="T7" fmla="*/ 4 h 61"/>
                <a:gd name="T8" fmla="*/ 25 w 4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1">
                  <a:moveTo>
                    <a:pt x="25" y="0"/>
                  </a:moveTo>
                  <a:cubicBezTo>
                    <a:pt x="32" y="15"/>
                    <a:pt x="40" y="30"/>
                    <a:pt x="47" y="44"/>
                  </a:cubicBezTo>
                  <a:cubicBezTo>
                    <a:pt x="32" y="50"/>
                    <a:pt x="16" y="56"/>
                    <a:pt x="0" y="61"/>
                  </a:cubicBezTo>
                  <a:cubicBezTo>
                    <a:pt x="2" y="42"/>
                    <a:pt x="4" y="23"/>
                    <a:pt x="6" y="4"/>
                  </a:cubicBezTo>
                  <a:cubicBezTo>
                    <a:pt x="12" y="3"/>
                    <a:pt x="19" y="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176"/>
            <p:cNvSpPr>
              <a:spLocks/>
            </p:cNvSpPr>
            <p:nvPr/>
          </p:nvSpPr>
          <p:spPr bwMode="auto">
            <a:xfrm>
              <a:off x="1012837" y="5784945"/>
              <a:ext cx="23813" cy="23813"/>
            </a:xfrm>
            <a:custGeom>
              <a:avLst/>
              <a:gdLst>
                <a:gd name="T0" fmla="*/ 0 w 66"/>
                <a:gd name="T1" fmla="*/ 43 h 64"/>
                <a:gd name="T2" fmla="*/ 37 w 66"/>
                <a:gd name="T3" fmla="*/ 0 h 64"/>
                <a:gd name="T4" fmla="*/ 66 w 66"/>
                <a:gd name="T5" fmla="*/ 34 h 64"/>
                <a:gd name="T6" fmla="*/ 18 w 66"/>
                <a:gd name="T7" fmla="*/ 64 h 64"/>
                <a:gd name="T8" fmla="*/ 0 w 66"/>
                <a:gd name="T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43"/>
                  </a:moveTo>
                  <a:cubicBezTo>
                    <a:pt x="13" y="28"/>
                    <a:pt x="25" y="14"/>
                    <a:pt x="37" y="0"/>
                  </a:cubicBezTo>
                  <a:cubicBezTo>
                    <a:pt x="47" y="11"/>
                    <a:pt x="56" y="23"/>
                    <a:pt x="66" y="34"/>
                  </a:cubicBezTo>
                  <a:cubicBezTo>
                    <a:pt x="50" y="44"/>
                    <a:pt x="34" y="54"/>
                    <a:pt x="18" y="64"/>
                  </a:cubicBezTo>
                  <a:cubicBezTo>
                    <a:pt x="12" y="57"/>
                    <a:pt x="6" y="50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77"/>
            <p:cNvSpPr>
              <a:spLocks/>
            </p:cNvSpPr>
            <p:nvPr/>
          </p:nvSpPr>
          <p:spPr bwMode="auto">
            <a:xfrm>
              <a:off x="1263665" y="5789708"/>
              <a:ext cx="25400" cy="22225"/>
            </a:xfrm>
            <a:custGeom>
              <a:avLst/>
              <a:gdLst>
                <a:gd name="T0" fmla="*/ 72 w 72"/>
                <a:gd name="T1" fmla="*/ 29 h 61"/>
                <a:gd name="T2" fmla="*/ 20 w 72"/>
                <a:gd name="T3" fmla="*/ 60 h 61"/>
                <a:gd name="T4" fmla="*/ 2 w 72"/>
                <a:gd name="T5" fmla="*/ 38 h 61"/>
                <a:gd name="T6" fmla="*/ 32 w 72"/>
                <a:gd name="T7" fmla="*/ 3 h 61"/>
                <a:gd name="T8" fmla="*/ 72 w 72"/>
                <a:gd name="T9" fmla="*/ 2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1">
                  <a:moveTo>
                    <a:pt x="72" y="29"/>
                  </a:moveTo>
                  <a:cubicBezTo>
                    <a:pt x="49" y="43"/>
                    <a:pt x="35" y="54"/>
                    <a:pt x="20" y="60"/>
                  </a:cubicBezTo>
                  <a:cubicBezTo>
                    <a:pt x="17" y="61"/>
                    <a:pt x="0" y="42"/>
                    <a:pt x="2" y="38"/>
                  </a:cubicBezTo>
                  <a:cubicBezTo>
                    <a:pt x="9" y="24"/>
                    <a:pt x="19" y="10"/>
                    <a:pt x="32" y="3"/>
                  </a:cubicBezTo>
                  <a:cubicBezTo>
                    <a:pt x="37" y="0"/>
                    <a:pt x="52" y="16"/>
                    <a:pt x="7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78"/>
            <p:cNvSpPr>
              <a:spLocks/>
            </p:cNvSpPr>
            <p:nvPr/>
          </p:nvSpPr>
          <p:spPr bwMode="auto">
            <a:xfrm>
              <a:off x="1050938" y="5805583"/>
              <a:ext cx="20638" cy="17463"/>
            </a:xfrm>
            <a:custGeom>
              <a:avLst/>
              <a:gdLst>
                <a:gd name="T0" fmla="*/ 0 w 59"/>
                <a:gd name="T1" fmla="*/ 31 h 49"/>
                <a:gd name="T2" fmla="*/ 36 w 59"/>
                <a:gd name="T3" fmla="*/ 2 h 49"/>
                <a:gd name="T4" fmla="*/ 59 w 59"/>
                <a:gd name="T5" fmla="*/ 17 h 49"/>
                <a:gd name="T6" fmla="*/ 15 w 59"/>
                <a:gd name="T7" fmla="*/ 49 h 49"/>
                <a:gd name="T8" fmla="*/ 0 w 59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9">
                  <a:moveTo>
                    <a:pt x="0" y="31"/>
                  </a:moveTo>
                  <a:cubicBezTo>
                    <a:pt x="12" y="21"/>
                    <a:pt x="23" y="9"/>
                    <a:pt x="36" y="2"/>
                  </a:cubicBezTo>
                  <a:cubicBezTo>
                    <a:pt x="40" y="0"/>
                    <a:pt x="52" y="12"/>
                    <a:pt x="59" y="17"/>
                  </a:cubicBezTo>
                  <a:cubicBezTo>
                    <a:pt x="45" y="28"/>
                    <a:pt x="30" y="39"/>
                    <a:pt x="15" y="49"/>
                  </a:cubicBezTo>
                  <a:cubicBezTo>
                    <a:pt x="10" y="43"/>
                    <a:pt x="5" y="37"/>
                    <a:pt x="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179"/>
            <p:cNvSpPr>
              <a:spLocks/>
            </p:cNvSpPr>
            <p:nvPr/>
          </p:nvSpPr>
          <p:spPr bwMode="auto">
            <a:xfrm>
              <a:off x="1093801" y="5791295"/>
              <a:ext cx="20638" cy="15875"/>
            </a:xfrm>
            <a:custGeom>
              <a:avLst/>
              <a:gdLst>
                <a:gd name="T0" fmla="*/ 0 w 59"/>
                <a:gd name="T1" fmla="*/ 20 h 41"/>
                <a:gd name="T2" fmla="*/ 49 w 59"/>
                <a:gd name="T3" fmla="*/ 0 h 41"/>
                <a:gd name="T4" fmla="*/ 59 w 59"/>
                <a:gd name="T5" fmla="*/ 25 h 41"/>
                <a:gd name="T6" fmla="*/ 8 w 59"/>
                <a:gd name="T7" fmla="*/ 41 h 41"/>
                <a:gd name="T8" fmla="*/ 0 w 59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1">
                  <a:moveTo>
                    <a:pt x="0" y="20"/>
                  </a:moveTo>
                  <a:cubicBezTo>
                    <a:pt x="16" y="13"/>
                    <a:pt x="33" y="6"/>
                    <a:pt x="49" y="0"/>
                  </a:cubicBezTo>
                  <a:cubicBezTo>
                    <a:pt x="52" y="8"/>
                    <a:pt x="56" y="17"/>
                    <a:pt x="59" y="25"/>
                  </a:cubicBezTo>
                  <a:cubicBezTo>
                    <a:pt x="42" y="31"/>
                    <a:pt x="25" y="36"/>
                    <a:pt x="8" y="41"/>
                  </a:cubicBezTo>
                  <a:cubicBezTo>
                    <a:pt x="5" y="34"/>
                    <a:pt x="3" y="27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Группа 80"/>
          <p:cNvGrpSpPr/>
          <p:nvPr/>
        </p:nvGrpSpPr>
        <p:grpSpPr>
          <a:xfrm>
            <a:off x="7280890" y="864925"/>
            <a:ext cx="1471387" cy="91069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82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1" name="Скругленный прямоугольник 100"/>
          <p:cNvSpPr/>
          <p:nvPr/>
        </p:nvSpPr>
        <p:spPr>
          <a:xfrm>
            <a:off x="4187812" y="3729533"/>
            <a:ext cx="4747940" cy="105560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Лицензирование деятельности в области обращения с отходами осуществляется Федеральной службой по надзору в сфере природопользования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(п.2 Порядка № 1062).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853043" y="2240186"/>
            <a:ext cx="4747940" cy="105560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Лицензия на осуществление деятельности по сбору, транспортированию, обработке, утилизации, обезвреживанию, размещению отходов </a:t>
            </a:r>
            <a:r>
              <a:rPr lang="en-US" sz="1400" b="1" dirty="0" smtClean="0">
                <a:solidFill>
                  <a:schemeClr val="tx1"/>
                </a:solidFill>
              </a:rPr>
              <a:t>I – IV</a:t>
            </a:r>
            <a:r>
              <a:rPr lang="ru-RU" sz="1400" b="1" dirty="0" smtClean="0">
                <a:solidFill>
                  <a:schemeClr val="tx1"/>
                </a:solidFill>
              </a:rPr>
              <a:t> классов опасности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pSp>
        <p:nvGrpSpPr>
          <p:cNvPr id="7" name="Группа 76"/>
          <p:cNvGrpSpPr>
            <a:grpSpLocks/>
          </p:cNvGrpSpPr>
          <p:nvPr/>
        </p:nvGrpSpPr>
        <p:grpSpPr bwMode="auto">
          <a:xfrm>
            <a:off x="3336574" y="4212915"/>
            <a:ext cx="753913" cy="735493"/>
            <a:chOff x="2372471" y="1881511"/>
            <a:chExt cx="792163" cy="773112"/>
          </a:xfrm>
        </p:grpSpPr>
        <p:grpSp>
          <p:nvGrpSpPr>
            <p:cNvPr id="8" name="Группа 107"/>
            <p:cNvGrpSpPr/>
            <p:nvPr/>
          </p:nvGrpSpPr>
          <p:grpSpPr>
            <a:xfrm>
              <a:off x="2632769" y="2003047"/>
              <a:ext cx="324188" cy="424245"/>
              <a:chOff x="1508125" y="2543175"/>
              <a:chExt cx="385763" cy="504825"/>
            </a:xfrm>
            <a:solidFill>
              <a:srgbClr val="259B85"/>
            </a:solidFill>
          </p:grpSpPr>
          <p:sp>
            <p:nvSpPr>
              <p:cNvPr id="120" name="Freeform 1261"/>
              <p:cNvSpPr>
                <a:spLocks/>
              </p:cNvSpPr>
              <p:nvPr/>
            </p:nvSpPr>
            <p:spPr bwMode="auto">
              <a:xfrm>
                <a:off x="1508125" y="2543175"/>
                <a:ext cx="171450" cy="176213"/>
              </a:xfrm>
              <a:custGeom>
                <a:avLst/>
                <a:gdLst>
                  <a:gd name="T0" fmla="*/ 478 w 478"/>
                  <a:gd name="T1" fmla="*/ 486 h 486"/>
                  <a:gd name="T2" fmla="*/ 478 w 478"/>
                  <a:gd name="T3" fmla="*/ 0 h 486"/>
                  <a:gd name="T4" fmla="*/ 466 w 478"/>
                  <a:gd name="T5" fmla="*/ 0 h 486"/>
                  <a:gd name="T6" fmla="*/ 385 w 478"/>
                  <a:gd name="T7" fmla="*/ 45 h 486"/>
                  <a:gd name="T8" fmla="*/ 354 w 478"/>
                  <a:gd name="T9" fmla="*/ 73 h 486"/>
                  <a:gd name="T10" fmla="*/ 50 w 478"/>
                  <a:gd name="T11" fmla="*/ 377 h 486"/>
                  <a:gd name="T12" fmla="*/ 45 w 478"/>
                  <a:gd name="T13" fmla="*/ 382 h 486"/>
                  <a:gd name="T14" fmla="*/ 0 w 478"/>
                  <a:gd name="T15" fmla="*/ 471 h 486"/>
                  <a:gd name="T16" fmla="*/ 0 w 478"/>
                  <a:gd name="T17" fmla="*/ 486 h 486"/>
                  <a:gd name="T18" fmla="*/ 66 w 478"/>
                  <a:gd name="T19" fmla="*/ 486 h 486"/>
                  <a:gd name="T20" fmla="*/ 478 w 478"/>
                  <a:gd name="T21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486">
                    <a:moveTo>
                      <a:pt x="478" y="486"/>
                    </a:moveTo>
                    <a:lnTo>
                      <a:pt x="478" y="0"/>
                    </a:lnTo>
                    <a:lnTo>
                      <a:pt x="466" y="0"/>
                    </a:lnTo>
                    <a:cubicBezTo>
                      <a:pt x="448" y="3"/>
                      <a:pt x="417" y="13"/>
                      <a:pt x="385" y="45"/>
                    </a:cubicBezTo>
                    <a:cubicBezTo>
                      <a:pt x="375" y="54"/>
                      <a:pt x="364" y="64"/>
                      <a:pt x="354" y="73"/>
                    </a:cubicBezTo>
                    <a:lnTo>
                      <a:pt x="50" y="377"/>
                    </a:lnTo>
                    <a:cubicBezTo>
                      <a:pt x="48" y="379"/>
                      <a:pt x="47" y="380"/>
                      <a:pt x="45" y="382"/>
                    </a:cubicBezTo>
                    <a:cubicBezTo>
                      <a:pt x="8" y="420"/>
                      <a:pt x="1" y="456"/>
                      <a:pt x="0" y="471"/>
                    </a:cubicBezTo>
                    <a:lnTo>
                      <a:pt x="0" y="486"/>
                    </a:lnTo>
                    <a:lnTo>
                      <a:pt x="66" y="486"/>
                    </a:lnTo>
                    <a:lnTo>
                      <a:pt x="478" y="4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2" name="Freeform 1262"/>
              <p:cNvSpPr>
                <a:spLocks noEditPoints="1"/>
              </p:cNvSpPr>
              <p:nvPr/>
            </p:nvSpPr>
            <p:spPr bwMode="auto">
              <a:xfrm>
                <a:off x="1508125" y="2543175"/>
                <a:ext cx="385763" cy="504825"/>
              </a:xfrm>
              <a:custGeom>
                <a:avLst/>
                <a:gdLst>
                  <a:gd name="T0" fmla="*/ 976 w 1072"/>
                  <a:gd name="T1" fmla="*/ 0 h 1400"/>
                  <a:gd name="T2" fmla="*/ 518 w 1072"/>
                  <a:gd name="T3" fmla="*/ 0 h 1400"/>
                  <a:gd name="T4" fmla="*/ 518 w 1072"/>
                  <a:gd name="T5" fmla="*/ 16 h 1400"/>
                  <a:gd name="T6" fmla="*/ 518 w 1072"/>
                  <a:gd name="T7" fmla="*/ 66 h 1400"/>
                  <a:gd name="T8" fmla="*/ 518 w 1072"/>
                  <a:gd name="T9" fmla="*/ 527 h 1400"/>
                  <a:gd name="T10" fmla="*/ 302 w 1072"/>
                  <a:gd name="T11" fmla="*/ 527 h 1400"/>
                  <a:gd name="T12" fmla="*/ 43 w 1072"/>
                  <a:gd name="T13" fmla="*/ 527 h 1400"/>
                  <a:gd name="T14" fmla="*/ 0 w 1072"/>
                  <a:gd name="T15" fmla="*/ 527 h 1400"/>
                  <a:gd name="T16" fmla="*/ 0 w 1072"/>
                  <a:gd name="T17" fmla="*/ 1102 h 1400"/>
                  <a:gd name="T18" fmla="*/ 0 w 1072"/>
                  <a:gd name="T19" fmla="*/ 1245 h 1400"/>
                  <a:gd name="T20" fmla="*/ 0 w 1072"/>
                  <a:gd name="T21" fmla="*/ 1303 h 1400"/>
                  <a:gd name="T22" fmla="*/ 95 w 1072"/>
                  <a:gd name="T23" fmla="*/ 1400 h 1400"/>
                  <a:gd name="T24" fmla="*/ 976 w 1072"/>
                  <a:gd name="T25" fmla="*/ 1400 h 1400"/>
                  <a:gd name="T26" fmla="*/ 1071 w 1072"/>
                  <a:gd name="T27" fmla="*/ 1310 h 1400"/>
                  <a:gd name="T28" fmla="*/ 1072 w 1072"/>
                  <a:gd name="T29" fmla="*/ 1277 h 1400"/>
                  <a:gd name="T30" fmla="*/ 1072 w 1072"/>
                  <a:gd name="T31" fmla="*/ 1251 h 1400"/>
                  <a:gd name="T32" fmla="*/ 1072 w 1072"/>
                  <a:gd name="T33" fmla="*/ 1248 h 1400"/>
                  <a:gd name="T34" fmla="*/ 1072 w 1072"/>
                  <a:gd name="T35" fmla="*/ 494 h 1400"/>
                  <a:gd name="T36" fmla="*/ 1072 w 1072"/>
                  <a:gd name="T37" fmla="*/ 464 h 1400"/>
                  <a:gd name="T38" fmla="*/ 1072 w 1072"/>
                  <a:gd name="T39" fmla="*/ 442 h 1400"/>
                  <a:gd name="T40" fmla="*/ 1072 w 1072"/>
                  <a:gd name="T41" fmla="*/ 431 h 1400"/>
                  <a:gd name="T42" fmla="*/ 1072 w 1072"/>
                  <a:gd name="T43" fmla="*/ 97 h 1400"/>
                  <a:gd name="T44" fmla="*/ 976 w 1072"/>
                  <a:gd name="T45" fmla="*/ 0 h 1400"/>
                  <a:gd name="T46" fmla="*/ 624 w 1072"/>
                  <a:gd name="T47" fmla="*/ 198 h 1400"/>
                  <a:gd name="T48" fmla="*/ 624 w 1072"/>
                  <a:gd name="T49" fmla="*/ 198 h 1400"/>
                  <a:gd name="T50" fmla="*/ 941 w 1072"/>
                  <a:gd name="T51" fmla="*/ 198 h 1400"/>
                  <a:gd name="T52" fmla="*/ 941 w 1072"/>
                  <a:gd name="T53" fmla="*/ 260 h 1400"/>
                  <a:gd name="T54" fmla="*/ 624 w 1072"/>
                  <a:gd name="T55" fmla="*/ 260 h 1400"/>
                  <a:gd name="T56" fmla="*/ 624 w 1072"/>
                  <a:gd name="T57" fmla="*/ 198 h 1400"/>
                  <a:gd name="T58" fmla="*/ 624 w 1072"/>
                  <a:gd name="T59" fmla="*/ 376 h 1400"/>
                  <a:gd name="T60" fmla="*/ 624 w 1072"/>
                  <a:gd name="T61" fmla="*/ 376 h 1400"/>
                  <a:gd name="T62" fmla="*/ 941 w 1072"/>
                  <a:gd name="T63" fmla="*/ 376 h 1400"/>
                  <a:gd name="T64" fmla="*/ 941 w 1072"/>
                  <a:gd name="T65" fmla="*/ 437 h 1400"/>
                  <a:gd name="T66" fmla="*/ 624 w 1072"/>
                  <a:gd name="T67" fmla="*/ 437 h 1400"/>
                  <a:gd name="T68" fmla="*/ 624 w 1072"/>
                  <a:gd name="T69" fmla="*/ 376 h 1400"/>
                  <a:gd name="T70" fmla="*/ 666 w 1072"/>
                  <a:gd name="T71" fmla="*/ 1192 h 1400"/>
                  <a:gd name="T72" fmla="*/ 666 w 1072"/>
                  <a:gd name="T73" fmla="*/ 1192 h 1400"/>
                  <a:gd name="T74" fmla="*/ 116 w 1072"/>
                  <a:gd name="T75" fmla="*/ 1192 h 1400"/>
                  <a:gd name="T76" fmla="*/ 116 w 1072"/>
                  <a:gd name="T77" fmla="*/ 1130 h 1400"/>
                  <a:gd name="T78" fmla="*/ 666 w 1072"/>
                  <a:gd name="T79" fmla="*/ 1130 h 1400"/>
                  <a:gd name="T80" fmla="*/ 666 w 1072"/>
                  <a:gd name="T81" fmla="*/ 1192 h 1400"/>
                  <a:gd name="T82" fmla="*/ 666 w 1072"/>
                  <a:gd name="T83" fmla="*/ 1009 h 1400"/>
                  <a:gd name="T84" fmla="*/ 666 w 1072"/>
                  <a:gd name="T85" fmla="*/ 1009 h 1400"/>
                  <a:gd name="T86" fmla="*/ 116 w 1072"/>
                  <a:gd name="T87" fmla="*/ 1009 h 1400"/>
                  <a:gd name="T88" fmla="*/ 116 w 1072"/>
                  <a:gd name="T89" fmla="*/ 948 h 1400"/>
                  <a:gd name="T90" fmla="*/ 666 w 1072"/>
                  <a:gd name="T91" fmla="*/ 948 h 1400"/>
                  <a:gd name="T92" fmla="*/ 666 w 1072"/>
                  <a:gd name="T93" fmla="*/ 1009 h 1400"/>
                  <a:gd name="T94" fmla="*/ 666 w 1072"/>
                  <a:gd name="T95" fmla="*/ 827 h 1400"/>
                  <a:gd name="T96" fmla="*/ 666 w 1072"/>
                  <a:gd name="T97" fmla="*/ 827 h 1400"/>
                  <a:gd name="T98" fmla="*/ 116 w 1072"/>
                  <a:gd name="T99" fmla="*/ 827 h 1400"/>
                  <a:gd name="T100" fmla="*/ 116 w 1072"/>
                  <a:gd name="T101" fmla="*/ 765 h 1400"/>
                  <a:gd name="T102" fmla="*/ 666 w 1072"/>
                  <a:gd name="T103" fmla="*/ 765 h 1400"/>
                  <a:gd name="T104" fmla="*/ 666 w 1072"/>
                  <a:gd name="T105" fmla="*/ 827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2" h="1400">
                    <a:moveTo>
                      <a:pt x="976" y="0"/>
                    </a:moveTo>
                    <a:lnTo>
                      <a:pt x="518" y="0"/>
                    </a:lnTo>
                    <a:lnTo>
                      <a:pt x="518" y="16"/>
                    </a:lnTo>
                    <a:lnTo>
                      <a:pt x="518" y="66"/>
                    </a:lnTo>
                    <a:lnTo>
                      <a:pt x="518" y="527"/>
                    </a:lnTo>
                    <a:lnTo>
                      <a:pt x="302" y="527"/>
                    </a:lnTo>
                    <a:lnTo>
                      <a:pt x="43" y="527"/>
                    </a:lnTo>
                    <a:lnTo>
                      <a:pt x="0" y="527"/>
                    </a:lnTo>
                    <a:lnTo>
                      <a:pt x="0" y="1102"/>
                    </a:lnTo>
                    <a:lnTo>
                      <a:pt x="0" y="1245"/>
                    </a:lnTo>
                    <a:lnTo>
                      <a:pt x="0" y="1303"/>
                    </a:lnTo>
                    <a:cubicBezTo>
                      <a:pt x="0" y="1356"/>
                      <a:pt x="42" y="1400"/>
                      <a:pt x="95" y="1400"/>
                    </a:cubicBezTo>
                    <a:lnTo>
                      <a:pt x="976" y="1400"/>
                    </a:lnTo>
                    <a:cubicBezTo>
                      <a:pt x="1026" y="1400"/>
                      <a:pt x="1067" y="1360"/>
                      <a:pt x="1071" y="1310"/>
                    </a:cubicBezTo>
                    <a:lnTo>
                      <a:pt x="1072" y="1277"/>
                    </a:lnTo>
                    <a:lnTo>
                      <a:pt x="1072" y="1251"/>
                    </a:lnTo>
                    <a:lnTo>
                      <a:pt x="1072" y="1248"/>
                    </a:lnTo>
                    <a:lnTo>
                      <a:pt x="1072" y="494"/>
                    </a:lnTo>
                    <a:lnTo>
                      <a:pt x="1072" y="464"/>
                    </a:lnTo>
                    <a:lnTo>
                      <a:pt x="1072" y="442"/>
                    </a:lnTo>
                    <a:lnTo>
                      <a:pt x="1072" y="431"/>
                    </a:lnTo>
                    <a:lnTo>
                      <a:pt x="1072" y="97"/>
                    </a:lnTo>
                    <a:cubicBezTo>
                      <a:pt x="1072" y="43"/>
                      <a:pt x="1029" y="0"/>
                      <a:pt x="976" y="0"/>
                    </a:cubicBezTo>
                    <a:close/>
                    <a:moveTo>
                      <a:pt x="624" y="198"/>
                    </a:moveTo>
                    <a:lnTo>
                      <a:pt x="624" y="198"/>
                    </a:lnTo>
                    <a:lnTo>
                      <a:pt x="941" y="198"/>
                    </a:lnTo>
                    <a:lnTo>
                      <a:pt x="941" y="260"/>
                    </a:lnTo>
                    <a:lnTo>
                      <a:pt x="624" y="260"/>
                    </a:lnTo>
                    <a:lnTo>
                      <a:pt x="624" y="198"/>
                    </a:lnTo>
                    <a:close/>
                    <a:moveTo>
                      <a:pt x="624" y="376"/>
                    </a:moveTo>
                    <a:lnTo>
                      <a:pt x="624" y="376"/>
                    </a:lnTo>
                    <a:lnTo>
                      <a:pt x="941" y="376"/>
                    </a:lnTo>
                    <a:lnTo>
                      <a:pt x="941" y="437"/>
                    </a:lnTo>
                    <a:lnTo>
                      <a:pt x="624" y="437"/>
                    </a:lnTo>
                    <a:lnTo>
                      <a:pt x="624" y="376"/>
                    </a:lnTo>
                    <a:close/>
                    <a:moveTo>
                      <a:pt x="666" y="1192"/>
                    </a:moveTo>
                    <a:lnTo>
                      <a:pt x="666" y="1192"/>
                    </a:lnTo>
                    <a:lnTo>
                      <a:pt x="116" y="1192"/>
                    </a:lnTo>
                    <a:lnTo>
                      <a:pt x="116" y="1130"/>
                    </a:lnTo>
                    <a:lnTo>
                      <a:pt x="666" y="1130"/>
                    </a:lnTo>
                    <a:lnTo>
                      <a:pt x="666" y="1192"/>
                    </a:lnTo>
                    <a:close/>
                    <a:moveTo>
                      <a:pt x="666" y="1009"/>
                    </a:moveTo>
                    <a:lnTo>
                      <a:pt x="666" y="1009"/>
                    </a:lnTo>
                    <a:lnTo>
                      <a:pt x="116" y="1009"/>
                    </a:lnTo>
                    <a:lnTo>
                      <a:pt x="116" y="948"/>
                    </a:lnTo>
                    <a:lnTo>
                      <a:pt x="666" y="948"/>
                    </a:lnTo>
                    <a:lnTo>
                      <a:pt x="666" y="1009"/>
                    </a:lnTo>
                    <a:close/>
                    <a:moveTo>
                      <a:pt x="666" y="827"/>
                    </a:moveTo>
                    <a:lnTo>
                      <a:pt x="666" y="827"/>
                    </a:lnTo>
                    <a:lnTo>
                      <a:pt x="116" y="827"/>
                    </a:lnTo>
                    <a:lnTo>
                      <a:pt x="116" y="765"/>
                    </a:lnTo>
                    <a:lnTo>
                      <a:pt x="666" y="765"/>
                    </a:lnTo>
                    <a:lnTo>
                      <a:pt x="666" y="8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9" name="Группа 78"/>
            <p:cNvGrpSpPr>
              <a:grpSpLocks/>
            </p:cNvGrpSpPr>
            <p:nvPr/>
          </p:nvGrpSpPr>
          <p:grpSpPr bwMode="auto">
            <a:xfrm>
              <a:off x="2372471" y="1881511"/>
              <a:ext cx="792163" cy="773112"/>
              <a:chOff x="10281436" y="88337"/>
              <a:chExt cx="792163" cy="773112"/>
            </a:xfrm>
          </p:grpSpPr>
          <p:sp>
            <p:nvSpPr>
              <p:cNvPr id="110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0281436" y="143899"/>
                <a:ext cx="792163" cy="717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6"/>
              <p:cNvSpPr>
                <a:spLocks/>
              </p:cNvSpPr>
              <p:nvPr/>
            </p:nvSpPr>
            <p:spPr bwMode="auto">
              <a:xfrm>
                <a:off x="10289374" y="342337"/>
                <a:ext cx="233363" cy="195263"/>
              </a:xfrm>
              <a:custGeom>
                <a:avLst/>
                <a:gdLst>
                  <a:gd name="T0" fmla="*/ 115747 w 1248"/>
                  <a:gd name="T1" fmla="*/ 0 h 1026"/>
                  <a:gd name="T2" fmla="*/ 0 w 1248"/>
                  <a:gd name="T3" fmla="*/ 195263 h 1026"/>
                  <a:gd name="T4" fmla="*/ 233363 w 1248"/>
                  <a:gd name="T5" fmla="*/ 193931 h 1026"/>
                  <a:gd name="T6" fmla="*/ 115747 w 1248"/>
                  <a:gd name="T7" fmla="*/ 0 h 10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026"/>
                  <a:gd name="T14" fmla="*/ 1248 w 1248"/>
                  <a:gd name="T15" fmla="*/ 1026 h 10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026">
                    <a:moveTo>
                      <a:pt x="619" y="0"/>
                    </a:moveTo>
                    <a:lnTo>
                      <a:pt x="0" y="1026"/>
                    </a:lnTo>
                    <a:lnTo>
                      <a:pt x="1248" y="10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7"/>
              <p:cNvSpPr>
                <a:spLocks/>
              </p:cNvSpPr>
              <p:nvPr/>
            </p:nvSpPr>
            <p:spPr bwMode="auto">
              <a:xfrm>
                <a:off x="10384624" y="88337"/>
                <a:ext cx="682625" cy="701675"/>
              </a:xfrm>
              <a:custGeom>
                <a:avLst/>
                <a:gdLst>
                  <a:gd name="T0" fmla="*/ 337286 w 3645"/>
                  <a:gd name="T1" fmla="*/ 0 h 3688"/>
                  <a:gd name="T2" fmla="*/ 20039 w 3645"/>
                  <a:gd name="T3" fmla="*/ 211949 h 3688"/>
                  <a:gd name="T4" fmla="*/ 78844 w 3645"/>
                  <a:gd name="T5" fmla="*/ 211949 h 3688"/>
                  <a:gd name="T6" fmla="*/ 335226 w 3645"/>
                  <a:gd name="T7" fmla="*/ 54034 h 3688"/>
                  <a:gd name="T8" fmla="*/ 629438 w 3645"/>
                  <a:gd name="T9" fmla="*/ 348745 h 3688"/>
                  <a:gd name="T10" fmla="*/ 339346 w 3645"/>
                  <a:gd name="T11" fmla="*/ 647641 h 3688"/>
                  <a:gd name="T12" fmla="*/ 54498 w 3645"/>
                  <a:gd name="T13" fmla="*/ 426370 h 3688"/>
                  <a:gd name="T14" fmla="*/ 0 w 3645"/>
                  <a:gd name="T15" fmla="*/ 426370 h 3688"/>
                  <a:gd name="T16" fmla="*/ 337286 w 3645"/>
                  <a:gd name="T17" fmla="*/ 701675 h 3688"/>
                  <a:gd name="T18" fmla="*/ 682625 w 3645"/>
                  <a:gd name="T19" fmla="*/ 350838 h 3688"/>
                  <a:gd name="T20" fmla="*/ 337286 w 3645"/>
                  <a:gd name="T21" fmla="*/ 0 h 36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45"/>
                  <a:gd name="T34" fmla="*/ 0 h 3688"/>
                  <a:gd name="T35" fmla="*/ 3645 w 3645"/>
                  <a:gd name="T36" fmla="*/ 3688 h 36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45" h="3688">
                    <a:moveTo>
                      <a:pt x="1801" y="0"/>
                    </a:moveTo>
                    <a:cubicBezTo>
                      <a:pt x="1042" y="0"/>
                      <a:pt x="390" y="459"/>
                      <a:pt x="107" y="1114"/>
                    </a:cubicBezTo>
                    <a:lnTo>
                      <a:pt x="421" y="1114"/>
                    </a:lnTo>
                    <a:cubicBezTo>
                      <a:pt x="682" y="624"/>
                      <a:pt x="1196" y="288"/>
                      <a:pt x="1790" y="284"/>
                    </a:cubicBezTo>
                    <a:cubicBezTo>
                      <a:pt x="2652" y="278"/>
                      <a:pt x="3355" y="972"/>
                      <a:pt x="3361" y="1833"/>
                    </a:cubicBezTo>
                    <a:cubicBezTo>
                      <a:pt x="3367" y="2695"/>
                      <a:pt x="2673" y="3399"/>
                      <a:pt x="1812" y="3404"/>
                    </a:cubicBezTo>
                    <a:cubicBezTo>
                      <a:pt x="1083" y="3409"/>
                      <a:pt x="468" y="2915"/>
                      <a:pt x="291" y="2241"/>
                    </a:cubicBezTo>
                    <a:lnTo>
                      <a:pt x="0" y="2241"/>
                    </a:lnTo>
                    <a:cubicBezTo>
                      <a:pt x="182" y="3069"/>
                      <a:pt x="919" y="3688"/>
                      <a:pt x="1801" y="3688"/>
                    </a:cubicBezTo>
                    <a:cubicBezTo>
                      <a:pt x="2819" y="3688"/>
                      <a:pt x="3645" y="2863"/>
                      <a:pt x="3645" y="1844"/>
                    </a:cubicBezTo>
                    <a:cubicBezTo>
                      <a:pt x="3645" y="826"/>
                      <a:pt x="2819" y="0"/>
                      <a:pt x="1801" y="0"/>
                    </a:cubicBez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Группа 124"/>
          <p:cNvGrpSpPr/>
          <p:nvPr/>
        </p:nvGrpSpPr>
        <p:grpSpPr>
          <a:xfrm>
            <a:off x="1729792" y="3041014"/>
            <a:ext cx="554416" cy="676859"/>
            <a:chOff x="295275" y="4060825"/>
            <a:chExt cx="430213" cy="498475"/>
          </a:xfrm>
        </p:grpSpPr>
        <p:sp>
          <p:nvSpPr>
            <p:cNvPr id="126" name="Овал 125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7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Группа 130"/>
          <p:cNvGrpSpPr/>
          <p:nvPr/>
        </p:nvGrpSpPr>
        <p:grpSpPr bwMode="auto">
          <a:xfrm>
            <a:off x="624294" y="1928837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132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8128512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250165" y="698742"/>
            <a:ext cx="7263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Перечень работ, составляющих деятельность по сбору, транспортированию, обработке, утилизации, обезвреживанию, размещению отходов I - IV классов опасности:</a:t>
            </a:r>
            <a:endParaRPr lang="ru-RU" sz="1400" dirty="0" smtClean="0"/>
          </a:p>
          <a:p>
            <a:endParaRPr lang="ru-RU" dirty="0"/>
          </a:p>
        </p:txBody>
      </p:sp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539957" y="151892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2521" y="1444949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Сбор отходов</a:t>
            </a:r>
            <a:r>
              <a:rPr lang="en-US" sz="1400" dirty="0" smtClean="0">
                <a:solidFill>
                  <a:schemeClr val="tx1"/>
                </a:solidFill>
              </a:rPr>
              <a:t> I -</a:t>
            </a:r>
            <a:r>
              <a:rPr lang="ru-RU" sz="1400" dirty="0" smtClean="0">
                <a:solidFill>
                  <a:schemeClr val="tx1"/>
                </a:solidFill>
              </a:rPr>
              <a:t> 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Департамент Росприроднадзора по Южному федеральному округу</a:t>
            </a:r>
            <a:endParaRPr lang="ru-RU" sz="900" dirty="0"/>
          </a:p>
        </p:txBody>
      </p:sp>
      <p:sp>
        <p:nvSpPr>
          <p:cNvPr id="21" name="Параллелограмм 20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22"/>
          <p:cNvGrpSpPr/>
          <p:nvPr/>
        </p:nvGrpSpPr>
        <p:grpSpPr>
          <a:xfrm>
            <a:off x="219577" y="3827036"/>
            <a:ext cx="1687615" cy="772612"/>
            <a:chOff x="55564" y="5373776"/>
            <a:chExt cx="1736745" cy="722325"/>
          </a:xfrm>
          <a:solidFill>
            <a:srgbClr val="0070C0"/>
          </a:solidFill>
        </p:grpSpPr>
        <p:sp>
          <p:nvSpPr>
            <p:cNvPr id="24" name="Freeform 152"/>
            <p:cNvSpPr>
              <a:spLocks/>
            </p:cNvSpPr>
            <p:nvPr/>
          </p:nvSpPr>
          <p:spPr bwMode="auto">
            <a:xfrm>
              <a:off x="763597" y="5373776"/>
              <a:ext cx="1028712" cy="387356"/>
            </a:xfrm>
            <a:custGeom>
              <a:avLst/>
              <a:gdLst>
                <a:gd name="T0" fmla="*/ 2165 w 2859"/>
                <a:gd name="T1" fmla="*/ 398 h 1074"/>
                <a:gd name="T2" fmla="*/ 2191 w 2859"/>
                <a:gd name="T3" fmla="*/ 454 h 1074"/>
                <a:gd name="T4" fmla="*/ 2223 w 2859"/>
                <a:gd name="T5" fmla="*/ 392 h 1074"/>
                <a:gd name="T6" fmla="*/ 2423 w 2859"/>
                <a:gd name="T7" fmla="*/ 555 h 1074"/>
                <a:gd name="T8" fmla="*/ 2463 w 2859"/>
                <a:gd name="T9" fmla="*/ 537 h 1074"/>
                <a:gd name="T10" fmla="*/ 2507 w 2859"/>
                <a:gd name="T11" fmla="*/ 550 h 1074"/>
                <a:gd name="T12" fmla="*/ 2659 w 2859"/>
                <a:gd name="T13" fmla="*/ 781 h 1074"/>
                <a:gd name="T14" fmla="*/ 2807 w 2859"/>
                <a:gd name="T15" fmla="*/ 878 h 1074"/>
                <a:gd name="T16" fmla="*/ 2859 w 2859"/>
                <a:gd name="T17" fmla="*/ 977 h 1074"/>
                <a:gd name="T18" fmla="*/ 2819 w 2859"/>
                <a:gd name="T19" fmla="*/ 1046 h 1074"/>
                <a:gd name="T20" fmla="*/ 1633 w 2859"/>
                <a:gd name="T21" fmla="*/ 984 h 1074"/>
                <a:gd name="T22" fmla="*/ 1533 w 2859"/>
                <a:gd name="T23" fmla="*/ 834 h 1074"/>
                <a:gd name="T24" fmla="*/ 1211 w 2859"/>
                <a:gd name="T25" fmla="*/ 756 h 1074"/>
                <a:gd name="T26" fmla="*/ 988 w 2859"/>
                <a:gd name="T27" fmla="*/ 643 h 1074"/>
                <a:gd name="T28" fmla="*/ 932 w 2859"/>
                <a:gd name="T29" fmla="*/ 540 h 1074"/>
                <a:gd name="T30" fmla="*/ 925 w 2859"/>
                <a:gd name="T31" fmla="*/ 709 h 1074"/>
                <a:gd name="T32" fmla="*/ 804 w 2859"/>
                <a:gd name="T33" fmla="*/ 698 h 1074"/>
                <a:gd name="T34" fmla="*/ 808 w 2859"/>
                <a:gd name="T35" fmla="*/ 798 h 1074"/>
                <a:gd name="T36" fmla="*/ 669 w 2859"/>
                <a:gd name="T37" fmla="*/ 772 h 1074"/>
                <a:gd name="T38" fmla="*/ 715 w 2859"/>
                <a:gd name="T39" fmla="*/ 859 h 1074"/>
                <a:gd name="T40" fmla="*/ 591 w 2859"/>
                <a:gd name="T41" fmla="*/ 1025 h 1074"/>
                <a:gd name="T42" fmla="*/ 556 w 2859"/>
                <a:gd name="T43" fmla="*/ 1050 h 1074"/>
                <a:gd name="T44" fmla="*/ 175 w 2859"/>
                <a:gd name="T45" fmla="*/ 808 h 1074"/>
                <a:gd name="T46" fmla="*/ 28 w 2859"/>
                <a:gd name="T47" fmla="*/ 733 h 1074"/>
                <a:gd name="T48" fmla="*/ 142 w 2859"/>
                <a:gd name="T49" fmla="*/ 428 h 1074"/>
                <a:gd name="T50" fmla="*/ 253 w 2859"/>
                <a:gd name="T51" fmla="*/ 248 h 1074"/>
                <a:gd name="T52" fmla="*/ 255 w 2859"/>
                <a:gd name="T53" fmla="*/ 187 h 1074"/>
                <a:gd name="T54" fmla="*/ 299 w 2859"/>
                <a:gd name="T55" fmla="*/ 286 h 1074"/>
                <a:gd name="T56" fmla="*/ 559 w 2859"/>
                <a:gd name="T57" fmla="*/ 130 h 1074"/>
                <a:gd name="T58" fmla="*/ 830 w 2859"/>
                <a:gd name="T59" fmla="*/ 217 h 1074"/>
                <a:gd name="T60" fmla="*/ 810 w 2859"/>
                <a:gd name="T61" fmla="*/ 37 h 1074"/>
                <a:gd name="T62" fmla="*/ 860 w 2859"/>
                <a:gd name="T63" fmla="*/ 161 h 1074"/>
                <a:gd name="T64" fmla="*/ 877 w 2859"/>
                <a:gd name="T65" fmla="*/ 18 h 1074"/>
                <a:gd name="T66" fmla="*/ 978 w 2859"/>
                <a:gd name="T67" fmla="*/ 166 h 1074"/>
                <a:gd name="T68" fmla="*/ 1094 w 2859"/>
                <a:gd name="T69" fmla="*/ 163 h 1074"/>
                <a:gd name="T70" fmla="*/ 1123 w 2859"/>
                <a:gd name="T71" fmla="*/ 1 h 1074"/>
                <a:gd name="T72" fmla="*/ 1254 w 2859"/>
                <a:gd name="T73" fmla="*/ 126 h 1074"/>
                <a:gd name="T74" fmla="*/ 1459 w 2859"/>
                <a:gd name="T75" fmla="*/ 356 h 1074"/>
                <a:gd name="T76" fmla="*/ 1546 w 2859"/>
                <a:gd name="T77" fmla="*/ 597 h 1074"/>
                <a:gd name="T78" fmla="*/ 1867 w 2859"/>
                <a:gd name="T79" fmla="*/ 774 h 1074"/>
                <a:gd name="T80" fmla="*/ 2046 w 2859"/>
                <a:gd name="T81" fmla="*/ 981 h 1074"/>
                <a:gd name="T82" fmla="*/ 1954 w 2859"/>
                <a:gd name="T83" fmla="*/ 835 h 1074"/>
                <a:gd name="T84" fmla="*/ 1707 w 2859"/>
                <a:gd name="T85" fmla="*/ 684 h 1074"/>
                <a:gd name="T86" fmla="*/ 1708 w 2859"/>
                <a:gd name="T87" fmla="*/ 340 h 1074"/>
                <a:gd name="T88" fmla="*/ 1924 w 2859"/>
                <a:gd name="T89" fmla="*/ 419 h 1074"/>
                <a:gd name="T90" fmla="*/ 2130 w 2859"/>
                <a:gd name="T91" fmla="*/ 634 h 1074"/>
                <a:gd name="T92" fmla="*/ 2341 w 2859"/>
                <a:gd name="T93" fmla="*/ 726 h 1074"/>
                <a:gd name="T94" fmla="*/ 2379 w 2859"/>
                <a:gd name="T95" fmla="*/ 949 h 1074"/>
                <a:gd name="T96" fmla="*/ 2401 w 2859"/>
                <a:gd name="T97" fmla="*/ 956 h 1074"/>
                <a:gd name="T98" fmla="*/ 2354 w 2859"/>
                <a:gd name="T99" fmla="*/ 706 h 1074"/>
                <a:gd name="T100" fmla="*/ 2041 w 2859"/>
                <a:gd name="T101" fmla="*/ 49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9" h="1074">
                  <a:moveTo>
                    <a:pt x="2041" y="490"/>
                  </a:moveTo>
                  <a:cubicBezTo>
                    <a:pt x="2093" y="469"/>
                    <a:pt x="2168" y="491"/>
                    <a:pt x="2165" y="398"/>
                  </a:cubicBezTo>
                  <a:cubicBezTo>
                    <a:pt x="2169" y="400"/>
                    <a:pt x="2172" y="403"/>
                    <a:pt x="2176" y="405"/>
                  </a:cubicBezTo>
                  <a:cubicBezTo>
                    <a:pt x="2181" y="421"/>
                    <a:pt x="2186" y="438"/>
                    <a:pt x="2191" y="454"/>
                  </a:cubicBezTo>
                  <a:cubicBezTo>
                    <a:pt x="2194" y="455"/>
                    <a:pt x="2197" y="455"/>
                    <a:pt x="2201" y="456"/>
                  </a:cubicBezTo>
                  <a:cubicBezTo>
                    <a:pt x="2206" y="439"/>
                    <a:pt x="2212" y="421"/>
                    <a:pt x="2223" y="392"/>
                  </a:cubicBezTo>
                  <a:cubicBezTo>
                    <a:pt x="2232" y="417"/>
                    <a:pt x="2237" y="429"/>
                    <a:pt x="2244" y="446"/>
                  </a:cubicBezTo>
                  <a:cubicBezTo>
                    <a:pt x="2347" y="394"/>
                    <a:pt x="2372" y="486"/>
                    <a:pt x="2423" y="555"/>
                  </a:cubicBezTo>
                  <a:cubicBezTo>
                    <a:pt x="2439" y="536"/>
                    <a:pt x="2451" y="523"/>
                    <a:pt x="2473" y="498"/>
                  </a:cubicBezTo>
                  <a:cubicBezTo>
                    <a:pt x="2468" y="518"/>
                    <a:pt x="2469" y="529"/>
                    <a:pt x="2463" y="537"/>
                  </a:cubicBezTo>
                  <a:cubicBezTo>
                    <a:pt x="2439" y="568"/>
                    <a:pt x="2438" y="567"/>
                    <a:pt x="2465" y="600"/>
                  </a:cubicBezTo>
                  <a:cubicBezTo>
                    <a:pt x="2479" y="583"/>
                    <a:pt x="2492" y="567"/>
                    <a:pt x="2507" y="550"/>
                  </a:cubicBezTo>
                  <a:cubicBezTo>
                    <a:pt x="2522" y="573"/>
                    <a:pt x="2522" y="573"/>
                    <a:pt x="2483" y="623"/>
                  </a:cubicBezTo>
                  <a:cubicBezTo>
                    <a:pt x="2524" y="695"/>
                    <a:pt x="2572" y="756"/>
                    <a:pt x="2659" y="781"/>
                  </a:cubicBezTo>
                  <a:cubicBezTo>
                    <a:pt x="2703" y="793"/>
                    <a:pt x="2745" y="819"/>
                    <a:pt x="2786" y="841"/>
                  </a:cubicBezTo>
                  <a:cubicBezTo>
                    <a:pt x="2797" y="847"/>
                    <a:pt x="2806" y="865"/>
                    <a:pt x="2807" y="878"/>
                  </a:cubicBezTo>
                  <a:cubicBezTo>
                    <a:pt x="2810" y="909"/>
                    <a:pt x="2808" y="940"/>
                    <a:pt x="2808" y="973"/>
                  </a:cubicBezTo>
                  <a:cubicBezTo>
                    <a:pt x="2828" y="974"/>
                    <a:pt x="2842" y="975"/>
                    <a:pt x="2859" y="977"/>
                  </a:cubicBezTo>
                  <a:cubicBezTo>
                    <a:pt x="2859" y="998"/>
                    <a:pt x="2859" y="1018"/>
                    <a:pt x="2859" y="1044"/>
                  </a:cubicBezTo>
                  <a:cubicBezTo>
                    <a:pt x="2846" y="1045"/>
                    <a:pt x="2833" y="1046"/>
                    <a:pt x="2819" y="1046"/>
                  </a:cubicBezTo>
                  <a:cubicBezTo>
                    <a:pt x="2458" y="1047"/>
                    <a:pt x="2096" y="1047"/>
                    <a:pt x="1735" y="1048"/>
                  </a:cubicBezTo>
                  <a:cubicBezTo>
                    <a:pt x="1686" y="1049"/>
                    <a:pt x="1655" y="1021"/>
                    <a:pt x="1633" y="984"/>
                  </a:cubicBezTo>
                  <a:cubicBezTo>
                    <a:pt x="1606" y="940"/>
                    <a:pt x="1586" y="893"/>
                    <a:pt x="1561" y="848"/>
                  </a:cubicBezTo>
                  <a:cubicBezTo>
                    <a:pt x="1557" y="841"/>
                    <a:pt x="1543" y="836"/>
                    <a:pt x="1533" y="834"/>
                  </a:cubicBezTo>
                  <a:cubicBezTo>
                    <a:pt x="1454" y="820"/>
                    <a:pt x="1375" y="808"/>
                    <a:pt x="1297" y="792"/>
                  </a:cubicBezTo>
                  <a:cubicBezTo>
                    <a:pt x="1267" y="785"/>
                    <a:pt x="1238" y="770"/>
                    <a:pt x="1211" y="756"/>
                  </a:cubicBezTo>
                  <a:cubicBezTo>
                    <a:pt x="1146" y="722"/>
                    <a:pt x="1083" y="687"/>
                    <a:pt x="1018" y="652"/>
                  </a:cubicBezTo>
                  <a:cubicBezTo>
                    <a:pt x="1009" y="647"/>
                    <a:pt x="998" y="646"/>
                    <a:pt x="988" y="643"/>
                  </a:cubicBezTo>
                  <a:cubicBezTo>
                    <a:pt x="983" y="608"/>
                    <a:pt x="978" y="574"/>
                    <a:pt x="973" y="537"/>
                  </a:cubicBezTo>
                  <a:cubicBezTo>
                    <a:pt x="959" y="538"/>
                    <a:pt x="947" y="539"/>
                    <a:pt x="932" y="540"/>
                  </a:cubicBezTo>
                  <a:cubicBezTo>
                    <a:pt x="937" y="581"/>
                    <a:pt x="939" y="618"/>
                    <a:pt x="946" y="654"/>
                  </a:cubicBezTo>
                  <a:cubicBezTo>
                    <a:pt x="952" y="679"/>
                    <a:pt x="944" y="694"/>
                    <a:pt x="925" y="709"/>
                  </a:cubicBezTo>
                  <a:cubicBezTo>
                    <a:pt x="901" y="728"/>
                    <a:pt x="877" y="749"/>
                    <a:pt x="852" y="771"/>
                  </a:cubicBezTo>
                  <a:cubicBezTo>
                    <a:pt x="836" y="746"/>
                    <a:pt x="821" y="724"/>
                    <a:pt x="804" y="698"/>
                  </a:cubicBezTo>
                  <a:cubicBezTo>
                    <a:pt x="794" y="705"/>
                    <a:pt x="785" y="712"/>
                    <a:pt x="774" y="719"/>
                  </a:cubicBezTo>
                  <a:cubicBezTo>
                    <a:pt x="785" y="746"/>
                    <a:pt x="796" y="772"/>
                    <a:pt x="808" y="798"/>
                  </a:cubicBezTo>
                  <a:cubicBezTo>
                    <a:pt x="773" y="844"/>
                    <a:pt x="764" y="845"/>
                    <a:pt x="721" y="810"/>
                  </a:cubicBezTo>
                  <a:cubicBezTo>
                    <a:pt x="704" y="796"/>
                    <a:pt x="687" y="783"/>
                    <a:pt x="669" y="772"/>
                  </a:cubicBezTo>
                  <a:cubicBezTo>
                    <a:pt x="643" y="756"/>
                    <a:pt x="643" y="757"/>
                    <a:pt x="619" y="792"/>
                  </a:cubicBezTo>
                  <a:cubicBezTo>
                    <a:pt x="651" y="815"/>
                    <a:pt x="683" y="837"/>
                    <a:pt x="715" y="859"/>
                  </a:cubicBezTo>
                  <a:cubicBezTo>
                    <a:pt x="714" y="864"/>
                    <a:pt x="713" y="868"/>
                    <a:pt x="712" y="869"/>
                  </a:cubicBezTo>
                  <a:cubicBezTo>
                    <a:pt x="640" y="897"/>
                    <a:pt x="604" y="951"/>
                    <a:pt x="591" y="1025"/>
                  </a:cubicBezTo>
                  <a:cubicBezTo>
                    <a:pt x="590" y="1035"/>
                    <a:pt x="571" y="1042"/>
                    <a:pt x="560" y="1050"/>
                  </a:cubicBezTo>
                  <a:cubicBezTo>
                    <a:pt x="559" y="1051"/>
                    <a:pt x="557" y="1050"/>
                    <a:pt x="556" y="1050"/>
                  </a:cubicBezTo>
                  <a:cubicBezTo>
                    <a:pt x="478" y="1074"/>
                    <a:pt x="440" y="1013"/>
                    <a:pt x="391" y="975"/>
                  </a:cubicBezTo>
                  <a:cubicBezTo>
                    <a:pt x="319" y="918"/>
                    <a:pt x="249" y="860"/>
                    <a:pt x="175" y="808"/>
                  </a:cubicBezTo>
                  <a:cubicBezTo>
                    <a:pt x="154" y="793"/>
                    <a:pt x="121" y="787"/>
                    <a:pt x="95" y="790"/>
                  </a:cubicBezTo>
                  <a:cubicBezTo>
                    <a:pt x="49" y="794"/>
                    <a:pt x="34" y="774"/>
                    <a:pt x="28" y="733"/>
                  </a:cubicBezTo>
                  <a:cubicBezTo>
                    <a:pt x="24" y="709"/>
                    <a:pt x="12" y="687"/>
                    <a:pt x="0" y="651"/>
                  </a:cubicBezTo>
                  <a:cubicBezTo>
                    <a:pt x="41" y="586"/>
                    <a:pt x="89" y="506"/>
                    <a:pt x="142" y="428"/>
                  </a:cubicBezTo>
                  <a:cubicBezTo>
                    <a:pt x="160" y="402"/>
                    <a:pt x="185" y="376"/>
                    <a:pt x="212" y="360"/>
                  </a:cubicBezTo>
                  <a:cubicBezTo>
                    <a:pt x="260" y="332"/>
                    <a:pt x="269" y="296"/>
                    <a:pt x="253" y="248"/>
                  </a:cubicBezTo>
                  <a:cubicBezTo>
                    <a:pt x="249" y="236"/>
                    <a:pt x="245" y="223"/>
                    <a:pt x="245" y="211"/>
                  </a:cubicBezTo>
                  <a:cubicBezTo>
                    <a:pt x="245" y="203"/>
                    <a:pt x="252" y="195"/>
                    <a:pt x="255" y="187"/>
                  </a:cubicBezTo>
                  <a:cubicBezTo>
                    <a:pt x="262" y="193"/>
                    <a:pt x="272" y="197"/>
                    <a:pt x="275" y="204"/>
                  </a:cubicBezTo>
                  <a:cubicBezTo>
                    <a:pt x="284" y="230"/>
                    <a:pt x="291" y="256"/>
                    <a:pt x="299" y="286"/>
                  </a:cubicBezTo>
                  <a:cubicBezTo>
                    <a:pt x="352" y="240"/>
                    <a:pt x="403" y="198"/>
                    <a:pt x="451" y="153"/>
                  </a:cubicBezTo>
                  <a:cubicBezTo>
                    <a:pt x="484" y="121"/>
                    <a:pt x="516" y="113"/>
                    <a:pt x="559" y="130"/>
                  </a:cubicBezTo>
                  <a:cubicBezTo>
                    <a:pt x="615" y="154"/>
                    <a:pt x="672" y="177"/>
                    <a:pt x="730" y="197"/>
                  </a:cubicBezTo>
                  <a:cubicBezTo>
                    <a:pt x="760" y="207"/>
                    <a:pt x="793" y="210"/>
                    <a:pt x="830" y="217"/>
                  </a:cubicBezTo>
                  <a:cubicBezTo>
                    <a:pt x="810" y="158"/>
                    <a:pt x="793" y="109"/>
                    <a:pt x="776" y="58"/>
                  </a:cubicBezTo>
                  <a:cubicBezTo>
                    <a:pt x="788" y="50"/>
                    <a:pt x="799" y="44"/>
                    <a:pt x="810" y="37"/>
                  </a:cubicBezTo>
                  <a:cubicBezTo>
                    <a:pt x="814" y="42"/>
                    <a:pt x="818" y="44"/>
                    <a:pt x="819" y="48"/>
                  </a:cubicBezTo>
                  <a:cubicBezTo>
                    <a:pt x="833" y="85"/>
                    <a:pt x="847" y="123"/>
                    <a:pt x="860" y="161"/>
                  </a:cubicBezTo>
                  <a:cubicBezTo>
                    <a:pt x="879" y="214"/>
                    <a:pt x="882" y="216"/>
                    <a:pt x="943" y="206"/>
                  </a:cubicBezTo>
                  <a:cubicBezTo>
                    <a:pt x="921" y="143"/>
                    <a:pt x="899" y="81"/>
                    <a:pt x="877" y="18"/>
                  </a:cubicBezTo>
                  <a:cubicBezTo>
                    <a:pt x="906" y="0"/>
                    <a:pt x="922" y="6"/>
                    <a:pt x="932" y="37"/>
                  </a:cubicBezTo>
                  <a:cubicBezTo>
                    <a:pt x="946" y="81"/>
                    <a:pt x="963" y="123"/>
                    <a:pt x="978" y="166"/>
                  </a:cubicBezTo>
                  <a:cubicBezTo>
                    <a:pt x="993" y="210"/>
                    <a:pt x="1042" y="229"/>
                    <a:pt x="1079" y="203"/>
                  </a:cubicBezTo>
                  <a:cubicBezTo>
                    <a:pt x="1089" y="196"/>
                    <a:pt x="1095" y="176"/>
                    <a:pt x="1094" y="163"/>
                  </a:cubicBezTo>
                  <a:cubicBezTo>
                    <a:pt x="1092" y="112"/>
                    <a:pt x="1086" y="60"/>
                    <a:pt x="1081" y="6"/>
                  </a:cubicBezTo>
                  <a:cubicBezTo>
                    <a:pt x="1095" y="4"/>
                    <a:pt x="1107" y="3"/>
                    <a:pt x="1123" y="1"/>
                  </a:cubicBezTo>
                  <a:cubicBezTo>
                    <a:pt x="1132" y="59"/>
                    <a:pt x="1140" y="115"/>
                    <a:pt x="1149" y="173"/>
                  </a:cubicBezTo>
                  <a:cubicBezTo>
                    <a:pt x="1186" y="157"/>
                    <a:pt x="1220" y="142"/>
                    <a:pt x="1254" y="126"/>
                  </a:cubicBezTo>
                  <a:cubicBezTo>
                    <a:pt x="1284" y="175"/>
                    <a:pt x="1311" y="221"/>
                    <a:pt x="1339" y="267"/>
                  </a:cubicBezTo>
                  <a:cubicBezTo>
                    <a:pt x="1421" y="244"/>
                    <a:pt x="1423" y="245"/>
                    <a:pt x="1459" y="356"/>
                  </a:cubicBezTo>
                  <a:cubicBezTo>
                    <a:pt x="1445" y="367"/>
                    <a:pt x="1430" y="377"/>
                    <a:pt x="1409" y="393"/>
                  </a:cubicBezTo>
                  <a:cubicBezTo>
                    <a:pt x="1455" y="461"/>
                    <a:pt x="1506" y="526"/>
                    <a:pt x="1546" y="597"/>
                  </a:cubicBezTo>
                  <a:cubicBezTo>
                    <a:pt x="1596" y="687"/>
                    <a:pt x="1677" y="712"/>
                    <a:pt x="1769" y="723"/>
                  </a:cubicBezTo>
                  <a:cubicBezTo>
                    <a:pt x="1808" y="728"/>
                    <a:pt x="1842" y="737"/>
                    <a:pt x="1867" y="774"/>
                  </a:cubicBezTo>
                  <a:cubicBezTo>
                    <a:pt x="1906" y="828"/>
                    <a:pt x="1951" y="878"/>
                    <a:pt x="1995" y="930"/>
                  </a:cubicBezTo>
                  <a:cubicBezTo>
                    <a:pt x="2011" y="948"/>
                    <a:pt x="2029" y="964"/>
                    <a:pt x="2046" y="981"/>
                  </a:cubicBezTo>
                  <a:cubicBezTo>
                    <a:pt x="2050" y="977"/>
                    <a:pt x="2054" y="974"/>
                    <a:pt x="2058" y="970"/>
                  </a:cubicBezTo>
                  <a:cubicBezTo>
                    <a:pt x="2023" y="925"/>
                    <a:pt x="1989" y="880"/>
                    <a:pt x="1954" y="835"/>
                  </a:cubicBezTo>
                  <a:cubicBezTo>
                    <a:pt x="1937" y="814"/>
                    <a:pt x="1917" y="796"/>
                    <a:pt x="1902" y="774"/>
                  </a:cubicBezTo>
                  <a:cubicBezTo>
                    <a:pt x="1855" y="704"/>
                    <a:pt x="1776" y="704"/>
                    <a:pt x="1707" y="684"/>
                  </a:cubicBezTo>
                  <a:cubicBezTo>
                    <a:pt x="1626" y="661"/>
                    <a:pt x="1625" y="664"/>
                    <a:pt x="1588" y="603"/>
                  </a:cubicBezTo>
                  <a:cubicBezTo>
                    <a:pt x="1630" y="512"/>
                    <a:pt x="1668" y="428"/>
                    <a:pt x="1708" y="340"/>
                  </a:cubicBezTo>
                  <a:cubicBezTo>
                    <a:pt x="1740" y="372"/>
                    <a:pt x="1812" y="348"/>
                    <a:pt x="1821" y="419"/>
                  </a:cubicBezTo>
                  <a:cubicBezTo>
                    <a:pt x="1852" y="419"/>
                    <a:pt x="1888" y="422"/>
                    <a:pt x="1924" y="419"/>
                  </a:cubicBezTo>
                  <a:cubicBezTo>
                    <a:pt x="1951" y="416"/>
                    <a:pt x="1963" y="427"/>
                    <a:pt x="1979" y="448"/>
                  </a:cubicBezTo>
                  <a:cubicBezTo>
                    <a:pt x="2027" y="512"/>
                    <a:pt x="2078" y="574"/>
                    <a:pt x="2130" y="634"/>
                  </a:cubicBezTo>
                  <a:cubicBezTo>
                    <a:pt x="2142" y="648"/>
                    <a:pt x="2165" y="653"/>
                    <a:pt x="2183" y="660"/>
                  </a:cubicBezTo>
                  <a:cubicBezTo>
                    <a:pt x="2236" y="682"/>
                    <a:pt x="2289" y="703"/>
                    <a:pt x="2341" y="726"/>
                  </a:cubicBezTo>
                  <a:cubicBezTo>
                    <a:pt x="2350" y="730"/>
                    <a:pt x="2356" y="746"/>
                    <a:pt x="2357" y="757"/>
                  </a:cubicBezTo>
                  <a:cubicBezTo>
                    <a:pt x="2365" y="821"/>
                    <a:pt x="2372" y="885"/>
                    <a:pt x="2379" y="949"/>
                  </a:cubicBezTo>
                  <a:cubicBezTo>
                    <a:pt x="2380" y="958"/>
                    <a:pt x="2383" y="966"/>
                    <a:pt x="2389" y="987"/>
                  </a:cubicBezTo>
                  <a:cubicBezTo>
                    <a:pt x="2396" y="969"/>
                    <a:pt x="2401" y="962"/>
                    <a:pt x="2401" y="956"/>
                  </a:cubicBezTo>
                  <a:cubicBezTo>
                    <a:pt x="2396" y="889"/>
                    <a:pt x="2391" y="822"/>
                    <a:pt x="2387" y="755"/>
                  </a:cubicBezTo>
                  <a:cubicBezTo>
                    <a:pt x="2386" y="730"/>
                    <a:pt x="2378" y="716"/>
                    <a:pt x="2354" y="706"/>
                  </a:cubicBezTo>
                  <a:cubicBezTo>
                    <a:pt x="2303" y="687"/>
                    <a:pt x="2255" y="662"/>
                    <a:pt x="2204" y="644"/>
                  </a:cubicBezTo>
                  <a:cubicBezTo>
                    <a:pt x="2125" y="617"/>
                    <a:pt x="2095" y="545"/>
                    <a:pt x="2041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53"/>
            <p:cNvSpPr>
              <a:spLocks/>
            </p:cNvSpPr>
            <p:nvPr/>
          </p:nvSpPr>
          <p:spPr bwMode="auto">
            <a:xfrm>
              <a:off x="377830" y="5621430"/>
              <a:ext cx="471493" cy="409582"/>
            </a:xfrm>
            <a:custGeom>
              <a:avLst/>
              <a:gdLst>
                <a:gd name="T0" fmla="*/ 1308 w 1308"/>
                <a:gd name="T1" fmla="*/ 1138 h 1138"/>
                <a:gd name="T2" fmla="*/ 887 w 1308"/>
                <a:gd name="T3" fmla="*/ 1138 h 1138"/>
                <a:gd name="T4" fmla="*/ 783 w 1308"/>
                <a:gd name="T5" fmla="*/ 958 h 1138"/>
                <a:gd name="T6" fmla="*/ 649 w 1308"/>
                <a:gd name="T7" fmla="*/ 921 h 1138"/>
                <a:gd name="T8" fmla="*/ 427 w 1308"/>
                <a:gd name="T9" fmla="*/ 1138 h 1138"/>
                <a:gd name="T10" fmla="*/ 0 w 1308"/>
                <a:gd name="T11" fmla="*/ 1138 h 1138"/>
                <a:gd name="T12" fmla="*/ 0 w 1308"/>
                <a:gd name="T13" fmla="*/ 85 h 1138"/>
                <a:gd name="T14" fmla="*/ 259 w 1308"/>
                <a:gd name="T15" fmla="*/ 85 h 1138"/>
                <a:gd name="T16" fmla="*/ 263 w 1308"/>
                <a:gd name="T17" fmla="*/ 0 h 1138"/>
                <a:gd name="T18" fmla="*/ 315 w 1308"/>
                <a:gd name="T19" fmla="*/ 0 h 1138"/>
                <a:gd name="T20" fmla="*/ 319 w 1308"/>
                <a:gd name="T21" fmla="*/ 80 h 1138"/>
                <a:gd name="T22" fmla="*/ 381 w 1308"/>
                <a:gd name="T23" fmla="*/ 80 h 1138"/>
                <a:gd name="T24" fmla="*/ 381 w 1308"/>
                <a:gd name="T25" fmla="*/ 0 h 1138"/>
                <a:gd name="T26" fmla="*/ 438 w 1308"/>
                <a:gd name="T27" fmla="*/ 0 h 1138"/>
                <a:gd name="T28" fmla="*/ 438 w 1308"/>
                <a:gd name="T29" fmla="*/ 81 h 1138"/>
                <a:gd name="T30" fmla="*/ 502 w 1308"/>
                <a:gd name="T31" fmla="*/ 81 h 1138"/>
                <a:gd name="T32" fmla="*/ 502 w 1308"/>
                <a:gd name="T33" fmla="*/ 0 h 1138"/>
                <a:gd name="T34" fmla="*/ 561 w 1308"/>
                <a:gd name="T35" fmla="*/ 0 h 1138"/>
                <a:gd name="T36" fmla="*/ 565 w 1308"/>
                <a:gd name="T37" fmla="*/ 83 h 1138"/>
                <a:gd name="T38" fmla="*/ 695 w 1308"/>
                <a:gd name="T39" fmla="*/ 83 h 1138"/>
                <a:gd name="T40" fmla="*/ 983 w 1308"/>
                <a:gd name="T41" fmla="*/ 82 h 1138"/>
                <a:gd name="T42" fmla="*/ 1029 w 1308"/>
                <a:gd name="T43" fmla="*/ 119 h 1138"/>
                <a:gd name="T44" fmla="*/ 1136 w 1308"/>
                <a:gd name="T45" fmla="*/ 512 h 1138"/>
                <a:gd name="T46" fmla="*/ 1213 w 1308"/>
                <a:gd name="T47" fmla="*/ 793 h 1138"/>
                <a:gd name="T48" fmla="*/ 1294 w 1308"/>
                <a:gd name="T49" fmla="*/ 1091 h 1138"/>
                <a:gd name="T50" fmla="*/ 1308 w 1308"/>
                <a:gd name="T51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8" h="1138">
                  <a:moveTo>
                    <a:pt x="1308" y="1138"/>
                  </a:moveTo>
                  <a:cubicBezTo>
                    <a:pt x="1164" y="1138"/>
                    <a:pt x="1026" y="1138"/>
                    <a:pt x="887" y="1138"/>
                  </a:cubicBezTo>
                  <a:cubicBezTo>
                    <a:pt x="871" y="1067"/>
                    <a:pt x="849" y="1001"/>
                    <a:pt x="783" y="958"/>
                  </a:cubicBezTo>
                  <a:cubicBezTo>
                    <a:pt x="742" y="931"/>
                    <a:pt x="698" y="920"/>
                    <a:pt x="649" y="921"/>
                  </a:cubicBezTo>
                  <a:cubicBezTo>
                    <a:pt x="531" y="925"/>
                    <a:pt x="465" y="989"/>
                    <a:pt x="427" y="1138"/>
                  </a:cubicBezTo>
                  <a:cubicBezTo>
                    <a:pt x="287" y="1138"/>
                    <a:pt x="145" y="1138"/>
                    <a:pt x="0" y="1138"/>
                  </a:cubicBezTo>
                  <a:cubicBezTo>
                    <a:pt x="0" y="789"/>
                    <a:pt x="0" y="440"/>
                    <a:pt x="0" y="85"/>
                  </a:cubicBezTo>
                  <a:cubicBezTo>
                    <a:pt x="83" y="85"/>
                    <a:pt x="170" y="85"/>
                    <a:pt x="259" y="85"/>
                  </a:cubicBezTo>
                  <a:cubicBezTo>
                    <a:pt x="261" y="54"/>
                    <a:pt x="262" y="29"/>
                    <a:pt x="263" y="0"/>
                  </a:cubicBezTo>
                  <a:cubicBezTo>
                    <a:pt x="280" y="0"/>
                    <a:pt x="296" y="0"/>
                    <a:pt x="315" y="0"/>
                  </a:cubicBezTo>
                  <a:cubicBezTo>
                    <a:pt x="316" y="26"/>
                    <a:pt x="318" y="51"/>
                    <a:pt x="319" y="80"/>
                  </a:cubicBezTo>
                  <a:cubicBezTo>
                    <a:pt x="339" y="80"/>
                    <a:pt x="358" y="80"/>
                    <a:pt x="381" y="80"/>
                  </a:cubicBezTo>
                  <a:cubicBezTo>
                    <a:pt x="381" y="53"/>
                    <a:pt x="381" y="28"/>
                    <a:pt x="381" y="0"/>
                  </a:cubicBezTo>
                  <a:cubicBezTo>
                    <a:pt x="401" y="0"/>
                    <a:pt x="417" y="0"/>
                    <a:pt x="438" y="0"/>
                  </a:cubicBezTo>
                  <a:cubicBezTo>
                    <a:pt x="438" y="26"/>
                    <a:pt x="438" y="52"/>
                    <a:pt x="438" y="81"/>
                  </a:cubicBezTo>
                  <a:cubicBezTo>
                    <a:pt x="461" y="81"/>
                    <a:pt x="479" y="81"/>
                    <a:pt x="502" y="81"/>
                  </a:cubicBezTo>
                  <a:cubicBezTo>
                    <a:pt x="502" y="56"/>
                    <a:pt x="502" y="29"/>
                    <a:pt x="502" y="0"/>
                  </a:cubicBezTo>
                  <a:cubicBezTo>
                    <a:pt x="524" y="0"/>
                    <a:pt x="540" y="0"/>
                    <a:pt x="561" y="0"/>
                  </a:cubicBezTo>
                  <a:cubicBezTo>
                    <a:pt x="562" y="26"/>
                    <a:pt x="564" y="52"/>
                    <a:pt x="565" y="83"/>
                  </a:cubicBezTo>
                  <a:cubicBezTo>
                    <a:pt x="609" y="83"/>
                    <a:pt x="652" y="83"/>
                    <a:pt x="695" y="83"/>
                  </a:cubicBezTo>
                  <a:cubicBezTo>
                    <a:pt x="791" y="83"/>
                    <a:pt x="887" y="84"/>
                    <a:pt x="983" y="82"/>
                  </a:cubicBezTo>
                  <a:cubicBezTo>
                    <a:pt x="1011" y="82"/>
                    <a:pt x="1022" y="91"/>
                    <a:pt x="1029" y="119"/>
                  </a:cubicBezTo>
                  <a:cubicBezTo>
                    <a:pt x="1064" y="250"/>
                    <a:pt x="1100" y="381"/>
                    <a:pt x="1136" y="512"/>
                  </a:cubicBezTo>
                  <a:cubicBezTo>
                    <a:pt x="1162" y="606"/>
                    <a:pt x="1187" y="699"/>
                    <a:pt x="1213" y="793"/>
                  </a:cubicBezTo>
                  <a:cubicBezTo>
                    <a:pt x="1240" y="892"/>
                    <a:pt x="1267" y="992"/>
                    <a:pt x="1294" y="1091"/>
                  </a:cubicBezTo>
                  <a:cubicBezTo>
                    <a:pt x="1298" y="1104"/>
                    <a:pt x="1302" y="1118"/>
                    <a:pt x="1308" y="1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54"/>
            <p:cNvSpPr>
              <a:spLocks noEditPoints="1"/>
            </p:cNvSpPr>
            <p:nvPr/>
          </p:nvSpPr>
          <p:spPr bwMode="auto">
            <a:xfrm>
              <a:off x="55564" y="5743670"/>
              <a:ext cx="303216" cy="288930"/>
            </a:xfrm>
            <a:custGeom>
              <a:avLst/>
              <a:gdLst>
                <a:gd name="T0" fmla="*/ 210 w 843"/>
                <a:gd name="T1" fmla="*/ 0 h 799"/>
                <a:gd name="T2" fmla="*/ 843 w 843"/>
                <a:gd name="T3" fmla="*/ 0 h 799"/>
                <a:gd name="T4" fmla="*/ 843 w 843"/>
                <a:gd name="T5" fmla="*/ 797 h 799"/>
                <a:gd name="T6" fmla="*/ 703 w 843"/>
                <a:gd name="T7" fmla="*/ 797 h 799"/>
                <a:gd name="T8" fmla="*/ 575 w 843"/>
                <a:gd name="T9" fmla="*/ 603 h 799"/>
                <a:gd name="T10" fmla="*/ 455 w 843"/>
                <a:gd name="T11" fmla="*/ 582 h 799"/>
                <a:gd name="T12" fmla="*/ 247 w 843"/>
                <a:gd name="T13" fmla="*/ 799 h 799"/>
                <a:gd name="T14" fmla="*/ 110 w 843"/>
                <a:gd name="T15" fmla="*/ 799 h 799"/>
                <a:gd name="T16" fmla="*/ 104 w 843"/>
                <a:gd name="T17" fmla="*/ 747 h 799"/>
                <a:gd name="T18" fmla="*/ 2 w 843"/>
                <a:gd name="T19" fmla="*/ 747 h 799"/>
                <a:gd name="T20" fmla="*/ 0 w 843"/>
                <a:gd name="T21" fmla="*/ 700 h 799"/>
                <a:gd name="T22" fmla="*/ 48 w 843"/>
                <a:gd name="T23" fmla="*/ 695 h 799"/>
                <a:gd name="T24" fmla="*/ 48 w 843"/>
                <a:gd name="T25" fmla="*/ 480 h 799"/>
                <a:gd name="T26" fmla="*/ 107 w 843"/>
                <a:gd name="T27" fmla="*/ 473 h 799"/>
                <a:gd name="T28" fmla="*/ 210 w 843"/>
                <a:gd name="T29" fmla="*/ 0 h 799"/>
                <a:gd name="T30" fmla="*/ 150 w 843"/>
                <a:gd name="T31" fmla="*/ 333 h 799"/>
                <a:gd name="T32" fmla="*/ 150 w 843"/>
                <a:gd name="T33" fmla="*/ 333 h 799"/>
                <a:gd name="T34" fmla="*/ 484 w 843"/>
                <a:gd name="T35" fmla="*/ 333 h 799"/>
                <a:gd name="T36" fmla="*/ 484 w 843"/>
                <a:gd name="T37" fmla="*/ 89 h 799"/>
                <a:gd name="T38" fmla="*/ 228 w 843"/>
                <a:gd name="T39" fmla="*/ 89 h 799"/>
                <a:gd name="T40" fmla="*/ 150 w 843"/>
                <a:gd name="T41" fmla="*/ 333 h 799"/>
                <a:gd name="T42" fmla="*/ 573 w 843"/>
                <a:gd name="T43" fmla="*/ 88 h 799"/>
                <a:gd name="T44" fmla="*/ 573 w 843"/>
                <a:gd name="T45" fmla="*/ 88 h 799"/>
                <a:gd name="T46" fmla="*/ 573 w 843"/>
                <a:gd name="T47" fmla="*/ 332 h 799"/>
                <a:gd name="T48" fmla="*/ 686 w 843"/>
                <a:gd name="T49" fmla="*/ 332 h 799"/>
                <a:gd name="T50" fmla="*/ 686 w 843"/>
                <a:gd name="T51" fmla="*/ 88 h 799"/>
                <a:gd name="T52" fmla="*/ 573 w 843"/>
                <a:gd name="T53" fmla="*/ 8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3" h="799">
                  <a:moveTo>
                    <a:pt x="210" y="0"/>
                  </a:moveTo>
                  <a:cubicBezTo>
                    <a:pt x="424" y="0"/>
                    <a:pt x="631" y="0"/>
                    <a:pt x="843" y="0"/>
                  </a:cubicBezTo>
                  <a:cubicBezTo>
                    <a:pt x="843" y="266"/>
                    <a:pt x="843" y="530"/>
                    <a:pt x="843" y="797"/>
                  </a:cubicBezTo>
                  <a:cubicBezTo>
                    <a:pt x="798" y="797"/>
                    <a:pt x="754" y="797"/>
                    <a:pt x="703" y="797"/>
                  </a:cubicBezTo>
                  <a:cubicBezTo>
                    <a:pt x="702" y="707"/>
                    <a:pt x="654" y="641"/>
                    <a:pt x="575" y="603"/>
                  </a:cubicBezTo>
                  <a:cubicBezTo>
                    <a:pt x="540" y="586"/>
                    <a:pt x="495" y="580"/>
                    <a:pt x="455" y="582"/>
                  </a:cubicBezTo>
                  <a:cubicBezTo>
                    <a:pt x="347" y="587"/>
                    <a:pt x="282" y="657"/>
                    <a:pt x="247" y="799"/>
                  </a:cubicBezTo>
                  <a:cubicBezTo>
                    <a:pt x="202" y="799"/>
                    <a:pt x="157" y="799"/>
                    <a:pt x="110" y="799"/>
                  </a:cubicBezTo>
                  <a:cubicBezTo>
                    <a:pt x="108" y="782"/>
                    <a:pt x="106" y="767"/>
                    <a:pt x="104" y="747"/>
                  </a:cubicBezTo>
                  <a:cubicBezTo>
                    <a:pt x="70" y="747"/>
                    <a:pt x="38" y="747"/>
                    <a:pt x="2" y="747"/>
                  </a:cubicBezTo>
                  <a:cubicBezTo>
                    <a:pt x="1" y="729"/>
                    <a:pt x="0" y="716"/>
                    <a:pt x="0" y="700"/>
                  </a:cubicBezTo>
                  <a:cubicBezTo>
                    <a:pt x="17" y="698"/>
                    <a:pt x="30" y="697"/>
                    <a:pt x="48" y="695"/>
                  </a:cubicBezTo>
                  <a:cubicBezTo>
                    <a:pt x="48" y="623"/>
                    <a:pt x="48" y="552"/>
                    <a:pt x="48" y="480"/>
                  </a:cubicBezTo>
                  <a:cubicBezTo>
                    <a:pt x="69" y="478"/>
                    <a:pt x="86" y="476"/>
                    <a:pt x="107" y="473"/>
                  </a:cubicBezTo>
                  <a:cubicBezTo>
                    <a:pt x="84" y="301"/>
                    <a:pt x="173" y="158"/>
                    <a:pt x="210" y="0"/>
                  </a:cubicBezTo>
                  <a:close/>
                  <a:moveTo>
                    <a:pt x="150" y="333"/>
                  </a:moveTo>
                  <a:lnTo>
                    <a:pt x="150" y="333"/>
                  </a:lnTo>
                  <a:cubicBezTo>
                    <a:pt x="266" y="333"/>
                    <a:pt x="374" y="333"/>
                    <a:pt x="484" y="333"/>
                  </a:cubicBezTo>
                  <a:cubicBezTo>
                    <a:pt x="484" y="250"/>
                    <a:pt x="484" y="169"/>
                    <a:pt x="484" y="89"/>
                  </a:cubicBezTo>
                  <a:cubicBezTo>
                    <a:pt x="395" y="89"/>
                    <a:pt x="310" y="89"/>
                    <a:pt x="228" y="89"/>
                  </a:cubicBezTo>
                  <a:cubicBezTo>
                    <a:pt x="202" y="171"/>
                    <a:pt x="177" y="250"/>
                    <a:pt x="150" y="333"/>
                  </a:cubicBezTo>
                  <a:close/>
                  <a:moveTo>
                    <a:pt x="573" y="88"/>
                  </a:moveTo>
                  <a:lnTo>
                    <a:pt x="573" y="88"/>
                  </a:lnTo>
                  <a:cubicBezTo>
                    <a:pt x="573" y="171"/>
                    <a:pt x="573" y="252"/>
                    <a:pt x="573" y="332"/>
                  </a:cubicBezTo>
                  <a:cubicBezTo>
                    <a:pt x="613" y="332"/>
                    <a:pt x="650" y="332"/>
                    <a:pt x="686" y="332"/>
                  </a:cubicBezTo>
                  <a:cubicBezTo>
                    <a:pt x="686" y="249"/>
                    <a:pt x="686" y="169"/>
                    <a:pt x="686" y="88"/>
                  </a:cubicBezTo>
                  <a:cubicBezTo>
                    <a:pt x="647" y="88"/>
                    <a:pt x="611" y="88"/>
                    <a:pt x="57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55"/>
            <p:cNvSpPr>
              <a:spLocks/>
            </p:cNvSpPr>
            <p:nvPr/>
          </p:nvSpPr>
          <p:spPr bwMode="auto">
            <a:xfrm>
              <a:off x="977912" y="5618255"/>
              <a:ext cx="414342" cy="158753"/>
            </a:xfrm>
            <a:custGeom>
              <a:avLst/>
              <a:gdLst>
                <a:gd name="T0" fmla="*/ 1141 w 1148"/>
                <a:gd name="T1" fmla="*/ 439 h 439"/>
                <a:gd name="T2" fmla="*/ 0 w 1148"/>
                <a:gd name="T3" fmla="*/ 439 h 439"/>
                <a:gd name="T4" fmla="*/ 39 w 1148"/>
                <a:gd name="T5" fmla="*/ 284 h 439"/>
                <a:gd name="T6" fmla="*/ 111 w 1148"/>
                <a:gd name="T7" fmla="*/ 221 h 439"/>
                <a:gd name="T8" fmla="*/ 326 w 1148"/>
                <a:gd name="T9" fmla="*/ 63 h 439"/>
                <a:gd name="T10" fmla="*/ 394 w 1148"/>
                <a:gd name="T11" fmla="*/ 5 h 439"/>
                <a:gd name="T12" fmla="*/ 430 w 1148"/>
                <a:gd name="T13" fmla="*/ 5 h 439"/>
                <a:gd name="T14" fmla="*/ 670 w 1148"/>
                <a:gd name="T15" fmla="*/ 135 h 439"/>
                <a:gd name="T16" fmla="*/ 801 w 1148"/>
                <a:gd name="T17" fmla="*/ 159 h 439"/>
                <a:gd name="T18" fmla="*/ 902 w 1148"/>
                <a:gd name="T19" fmla="*/ 174 h 439"/>
                <a:gd name="T20" fmla="*/ 966 w 1148"/>
                <a:gd name="T21" fmla="*/ 223 h 439"/>
                <a:gd name="T22" fmla="*/ 1123 w 1148"/>
                <a:gd name="T23" fmla="*/ 413 h 439"/>
                <a:gd name="T24" fmla="*/ 1148 w 1148"/>
                <a:gd name="T25" fmla="*/ 427 h 439"/>
                <a:gd name="T26" fmla="*/ 1141 w 1148"/>
                <a:gd name="T2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8" h="439">
                  <a:moveTo>
                    <a:pt x="1141" y="439"/>
                  </a:moveTo>
                  <a:cubicBezTo>
                    <a:pt x="762" y="439"/>
                    <a:pt x="383" y="439"/>
                    <a:pt x="0" y="439"/>
                  </a:cubicBezTo>
                  <a:cubicBezTo>
                    <a:pt x="13" y="385"/>
                    <a:pt x="18" y="331"/>
                    <a:pt x="39" y="284"/>
                  </a:cubicBezTo>
                  <a:cubicBezTo>
                    <a:pt x="50" y="258"/>
                    <a:pt x="84" y="238"/>
                    <a:pt x="111" y="221"/>
                  </a:cubicBezTo>
                  <a:cubicBezTo>
                    <a:pt x="187" y="175"/>
                    <a:pt x="263" y="128"/>
                    <a:pt x="326" y="63"/>
                  </a:cubicBezTo>
                  <a:cubicBezTo>
                    <a:pt x="346" y="41"/>
                    <a:pt x="369" y="22"/>
                    <a:pt x="394" y="5"/>
                  </a:cubicBezTo>
                  <a:cubicBezTo>
                    <a:pt x="402" y="0"/>
                    <a:pt x="420" y="0"/>
                    <a:pt x="430" y="5"/>
                  </a:cubicBezTo>
                  <a:cubicBezTo>
                    <a:pt x="510" y="48"/>
                    <a:pt x="588" y="96"/>
                    <a:pt x="670" y="135"/>
                  </a:cubicBezTo>
                  <a:cubicBezTo>
                    <a:pt x="709" y="152"/>
                    <a:pt x="757" y="151"/>
                    <a:pt x="801" y="159"/>
                  </a:cubicBezTo>
                  <a:cubicBezTo>
                    <a:pt x="834" y="164"/>
                    <a:pt x="868" y="172"/>
                    <a:pt x="902" y="174"/>
                  </a:cubicBezTo>
                  <a:cubicBezTo>
                    <a:pt x="936" y="177"/>
                    <a:pt x="953" y="196"/>
                    <a:pt x="966" y="223"/>
                  </a:cubicBezTo>
                  <a:cubicBezTo>
                    <a:pt x="1000" y="301"/>
                    <a:pt x="1041" y="374"/>
                    <a:pt x="1123" y="413"/>
                  </a:cubicBezTo>
                  <a:cubicBezTo>
                    <a:pt x="1131" y="417"/>
                    <a:pt x="1140" y="422"/>
                    <a:pt x="1148" y="427"/>
                  </a:cubicBezTo>
                  <a:cubicBezTo>
                    <a:pt x="1146" y="431"/>
                    <a:pt x="1143" y="435"/>
                    <a:pt x="1141" y="4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56"/>
            <p:cNvSpPr>
              <a:spLocks/>
            </p:cNvSpPr>
            <p:nvPr/>
          </p:nvSpPr>
          <p:spPr bwMode="auto">
            <a:xfrm>
              <a:off x="771535" y="5691281"/>
              <a:ext cx="193677" cy="357193"/>
            </a:xfrm>
            <a:custGeom>
              <a:avLst/>
              <a:gdLst>
                <a:gd name="T0" fmla="*/ 487 w 541"/>
                <a:gd name="T1" fmla="*/ 974 h 995"/>
                <a:gd name="T2" fmla="*/ 420 w 541"/>
                <a:gd name="T3" fmla="*/ 995 h 995"/>
                <a:gd name="T4" fmla="*/ 367 w 541"/>
                <a:gd name="T5" fmla="*/ 844 h 995"/>
                <a:gd name="T6" fmla="*/ 255 w 541"/>
                <a:gd name="T7" fmla="*/ 930 h 995"/>
                <a:gd name="T8" fmla="*/ 0 w 541"/>
                <a:gd name="T9" fmla="*/ 8 h 995"/>
                <a:gd name="T10" fmla="*/ 161 w 541"/>
                <a:gd name="T11" fmla="*/ 44 h 995"/>
                <a:gd name="T12" fmla="*/ 295 w 541"/>
                <a:gd name="T13" fmla="*/ 148 h 995"/>
                <a:gd name="T14" fmla="*/ 416 w 541"/>
                <a:gd name="T15" fmla="*/ 372 h 995"/>
                <a:gd name="T16" fmla="*/ 522 w 541"/>
                <a:gd name="T17" fmla="*/ 670 h 995"/>
                <a:gd name="T18" fmla="*/ 503 w 541"/>
                <a:gd name="T19" fmla="*/ 738 h 995"/>
                <a:gd name="T20" fmla="*/ 434 w 541"/>
                <a:gd name="T21" fmla="*/ 796 h 995"/>
                <a:gd name="T22" fmla="*/ 487 w 541"/>
                <a:gd name="T23" fmla="*/ 974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1" h="995">
                  <a:moveTo>
                    <a:pt x="487" y="974"/>
                  </a:moveTo>
                  <a:cubicBezTo>
                    <a:pt x="459" y="983"/>
                    <a:pt x="441" y="989"/>
                    <a:pt x="420" y="995"/>
                  </a:cubicBezTo>
                  <a:cubicBezTo>
                    <a:pt x="402" y="944"/>
                    <a:pt x="385" y="896"/>
                    <a:pt x="367" y="844"/>
                  </a:cubicBezTo>
                  <a:cubicBezTo>
                    <a:pt x="330" y="872"/>
                    <a:pt x="295" y="899"/>
                    <a:pt x="255" y="930"/>
                  </a:cubicBezTo>
                  <a:cubicBezTo>
                    <a:pt x="169" y="620"/>
                    <a:pt x="85" y="315"/>
                    <a:pt x="0" y="8"/>
                  </a:cubicBezTo>
                  <a:cubicBezTo>
                    <a:pt x="62" y="0"/>
                    <a:pt x="114" y="1"/>
                    <a:pt x="161" y="44"/>
                  </a:cubicBezTo>
                  <a:cubicBezTo>
                    <a:pt x="202" y="83"/>
                    <a:pt x="249" y="116"/>
                    <a:pt x="295" y="148"/>
                  </a:cubicBezTo>
                  <a:cubicBezTo>
                    <a:pt x="375" y="202"/>
                    <a:pt x="385" y="293"/>
                    <a:pt x="416" y="372"/>
                  </a:cubicBezTo>
                  <a:cubicBezTo>
                    <a:pt x="453" y="471"/>
                    <a:pt x="485" y="571"/>
                    <a:pt x="522" y="670"/>
                  </a:cubicBezTo>
                  <a:cubicBezTo>
                    <a:pt x="533" y="701"/>
                    <a:pt x="541" y="720"/>
                    <a:pt x="503" y="738"/>
                  </a:cubicBezTo>
                  <a:cubicBezTo>
                    <a:pt x="477" y="750"/>
                    <a:pt x="457" y="776"/>
                    <a:pt x="434" y="796"/>
                  </a:cubicBezTo>
                  <a:cubicBezTo>
                    <a:pt x="451" y="853"/>
                    <a:pt x="469" y="912"/>
                    <a:pt x="487" y="9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57"/>
            <p:cNvSpPr>
              <a:spLocks/>
            </p:cNvSpPr>
            <p:nvPr/>
          </p:nvSpPr>
          <p:spPr bwMode="auto">
            <a:xfrm>
              <a:off x="644533" y="5472203"/>
              <a:ext cx="173040" cy="144465"/>
            </a:xfrm>
            <a:custGeom>
              <a:avLst/>
              <a:gdLst>
                <a:gd name="T0" fmla="*/ 0 w 479"/>
                <a:gd name="T1" fmla="*/ 400 h 400"/>
                <a:gd name="T2" fmla="*/ 113 w 479"/>
                <a:gd name="T3" fmla="*/ 216 h 400"/>
                <a:gd name="T4" fmla="*/ 168 w 479"/>
                <a:gd name="T5" fmla="*/ 83 h 400"/>
                <a:gd name="T6" fmla="*/ 224 w 479"/>
                <a:gd name="T7" fmla="*/ 138 h 400"/>
                <a:gd name="T8" fmla="*/ 268 w 479"/>
                <a:gd name="T9" fmla="*/ 104 h 400"/>
                <a:gd name="T10" fmla="*/ 246 w 479"/>
                <a:gd name="T11" fmla="*/ 18 h 400"/>
                <a:gd name="T12" fmla="*/ 297 w 479"/>
                <a:gd name="T13" fmla="*/ 65 h 400"/>
                <a:gd name="T14" fmla="*/ 479 w 479"/>
                <a:gd name="T15" fmla="*/ 98 h 400"/>
                <a:gd name="T16" fmla="*/ 385 w 479"/>
                <a:gd name="T17" fmla="*/ 247 h 400"/>
                <a:gd name="T18" fmla="*/ 300 w 479"/>
                <a:gd name="T19" fmla="*/ 375 h 400"/>
                <a:gd name="T20" fmla="*/ 270 w 479"/>
                <a:gd name="T21" fmla="*/ 399 h 400"/>
                <a:gd name="T22" fmla="*/ 0 w 479"/>
                <a:gd name="T2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9" h="400">
                  <a:moveTo>
                    <a:pt x="0" y="400"/>
                  </a:moveTo>
                  <a:cubicBezTo>
                    <a:pt x="26" y="324"/>
                    <a:pt x="41" y="251"/>
                    <a:pt x="113" y="216"/>
                  </a:cubicBezTo>
                  <a:cubicBezTo>
                    <a:pt x="173" y="187"/>
                    <a:pt x="202" y="148"/>
                    <a:pt x="168" y="83"/>
                  </a:cubicBezTo>
                  <a:cubicBezTo>
                    <a:pt x="202" y="68"/>
                    <a:pt x="202" y="68"/>
                    <a:pt x="224" y="138"/>
                  </a:cubicBezTo>
                  <a:cubicBezTo>
                    <a:pt x="239" y="126"/>
                    <a:pt x="252" y="116"/>
                    <a:pt x="268" y="104"/>
                  </a:cubicBezTo>
                  <a:cubicBezTo>
                    <a:pt x="261" y="75"/>
                    <a:pt x="254" y="46"/>
                    <a:pt x="246" y="18"/>
                  </a:cubicBezTo>
                  <a:cubicBezTo>
                    <a:pt x="281" y="0"/>
                    <a:pt x="281" y="0"/>
                    <a:pt x="297" y="65"/>
                  </a:cubicBezTo>
                  <a:cubicBezTo>
                    <a:pt x="360" y="76"/>
                    <a:pt x="418" y="87"/>
                    <a:pt x="479" y="98"/>
                  </a:cubicBezTo>
                  <a:cubicBezTo>
                    <a:pt x="445" y="151"/>
                    <a:pt x="415" y="199"/>
                    <a:pt x="385" y="247"/>
                  </a:cubicBezTo>
                  <a:cubicBezTo>
                    <a:pt x="357" y="290"/>
                    <a:pt x="329" y="333"/>
                    <a:pt x="300" y="375"/>
                  </a:cubicBezTo>
                  <a:cubicBezTo>
                    <a:pt x="293" y="385"/>
                    <a:pt x="281" y="398"/>
                    <a:pt x="270" y="399"/>
                  </a:cubicBezTo>
                  <a:cubicBezTo>
                    <a:pt x="183" y="400"/>
                    <a:pt x="96" y="400"/>
                    <a:pt x="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58"/>
            <p:cNvSpPr>
              <a:spLocks noEditPoints="1"/>
            </p:cNvSpPr>
            <p:nvPr/>
          </p:nvSpPr>
          <p:spPr bwMode="auto">
            <a:xfrm>
              <a:off x="552457" y="5973861"/>
              <a:ext cx="122239" cy="122240"/>
            </a:xfrm>
            <a:custGeom>
              <a:avLst/>
              <a:gdLst>
                <a:gd name="T0" fmla="*/ 10 w 341"/>
                <a:gd name="T1" fmla="*/ 171 h 339"/>
                <a:gd name="T2" fmla="*/ 169 w 341"/>
                <a:gd name="T3" fmla="*/ 1 h 339"/>
                <a:gd name="T4" fmla="*/ 340 w 341"/>
                <a:gd name="T5" fmla="*/ 166 h 339"/>
                <a:gd name="T6" fmla="*/ 174 w 341"/>
                <a:gd name="T7" fmla="*/ 337 h 339"/>
                <a:gd name="T8" fmla="*/ 10 w 341"/>
                <a:gd name="T9" fmla="*/ 171 h 339"/>
                <a:gd name="T10" fmla="*/ 78 w 341"/>
                <a:gd name="T11" fmla="*/ 166 h 339"/>
                <a:gd name="T12" fmla="*/ 78 w 341"/>
                <a:gd name="T13" fmla="*/ 166 h 339"/>
                <a:gd name="T14" fmla="*/ 174 w 341"/>
                <a:gd name="T15" fmla="*/ 266 h 339"/>
                <a:gd name="T16" fmla="*/ 269 w 341"/>
                <a:gd name="T17" fmla="*/ 170 h 339"/>
                <a:gd name="T18" fmla="*/ 173 w 341"/>
                <a:gd name="T19" fmla="*/ 70 h 339"/>
                <a:gd name="T20" fmla="*/ 78 w 341"/>
                <a:gd name="T21" fmla="*/ 16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339">
                  <a:moveTo>
                    <a:pt x="10" y="171"/>
                  </a:moveTo>
                  <a:cubicBezTo>
                    <a:pt x="0" y="75"/>
                    <a:pt x="88" y="3"/>
                    <a:pt x="169" y="1"/>
                  </a:cubicBezTo>
                  <a:cubicBezTo>
                    <a:pt x="268" y="0"/>
                    <a:pt x="339" y="74"/>
                    <a:pt x="340" y="166"/>
                  </a:cubicBezTo>
                  <a:cubicBezTo>
                    <a:pt x="341" y="268"/>
                    <a:pt x="267" y="334"/>
                    <a:pt x="174" y="337"/>
                  </a:cubicBezTo>
                  <a:cubicBezTo>
                    <a:pt x="80" y="339"/>
                    <a:pt x="11" y="268"/>
                    <a:pt x="10" y="171"/>
                  </a:cubicBezTo>
                  <a:close/>
                  <a:moveTo>
                    <a:pt x="78" y="166"/>
                  </a:moveTo>
                  <a:lnTo>
                    <a:pt x="78" y="166"/>
                  </a:lnTo>
                  <a:cubicBezTo>
                    <a:pt x="77" y="219"/>
                    <a:pt x="123" y="267"/>
                    <a:pt x="174" y="266"/>
                  </a:cubicBezTo>
                  <a:cubicBezTo>
                    <a:pt x="222" y="266"/>
                    <a:pt x="267" y="220"/>
                    <a:pt x="269" y="170"/>
                  </a:cubicBezTo>
                  <a:cubicBezTo>
                    <a:pt x="270" y="117"/>
                    <a:pt x="224" y="69"/>
                    <a:pt x="173" y="70"/>
                  </a:cubicBezTo>
                  <a:cubicBezTo>
                    <a:pt x="125" y="70"/>
                    <a:pt x="78" y="118"/>
                    <a:pt x="78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159"/>
            <p:cNvSpPr>
              <a:spLocks noEditPoints="1"/>
            </p:cNvSpPr>
            <p:nvPr/>
          </p:nvSpPr>
          <p:spPr bwMode="auto">
            <a:xfrm>
              <a:off x="166690" y="5973861"/>
              <a:ext cx="119064" cy="122240"/>
            </a:xfrm>
            <a:custGeom>
              <a:avLst/>
              <a:gdLst>
                <a:gd name="T0" fmla="*/ 166 w 332"/>
                <a:gd name="T1" fmla="*/ 336 h 336"/>
                <a:gd name="T2" fmla="*/ 0 w 332"/>
                <a:gd name="T3" fmla="*/ 165 h 336"/>
                <a:gd name="T4" fmla="*/ 166 w 332"/>
                <a:gd name="T5" fmla="*/ 1 h 336"/>
                <a:gd name="T6" fmla="*/ 332 w 332"/>
                <a:gd name="T7" fmla="*/ 166 h 336"/>
                <a:gd name="T8" fmla="*/ 166 w 332"/>
                <a:gd name="T9" fmla="*/ 336 h 336"/>
                <a:gd name="T10" fmla="*/ 262 w 332"/>
                <a:gd name="T11" fmla="*/ 168 h 336"/>
                <a:gd name="T12" fmla="*/ 262 w 332"/>
                <a:gd name="T13" fmla="*/ 168 h 336"/>
                <a:gd name="T14" fmla="*/ 165 w 332"/>
                <a:gd name="T15" fmla="*/ 68 h 336"/>
                <a:gd name="T16" fmla="*/ 73 w 332"/>
                <a:gd name="T17" fmla="*/ 163 h 336"/>
                <a:gd name="T18" fmla="*/ 164 w 332"/>
                <a:gd name="T19" fmla="*/ 265 h 336"/>
                <a:gd name="T20" fmla="*/ 262 w 332"/>
                <a:gd name="T21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" h="336">
                  <a:moveTo>
                    <a:pt x="166" y="336"/>
                  </a:moveTo>
                  <a:cubicBezTo>
                    <a:pt x="69" y="330"/>
                    <a:pt x="0" y="268"/>
                    <a:pt x="0" y="165"/>
                  </a:cubicBezTo>
                  <a:cubicBezTo>
                    <a:pt x="0" y="72"/>
                    <a:pt x="73" y="1"/>
                    <a:pt x="166" y="1"/>
                  </a:cubicBezTo>
                  <a:cubicBezTo>
                    <a:pt x="253" y="0"/>
                    <a:pt x="332" y="68"/>
                    <a:pt x="332" y="166"/>
                  </a:cubicBezTo>
                  <a:cubicBezTo>
                    <a:pt x="332" y="279"/>
                    <a:pt x="248" y="332"/>
                    <a:pt x="166" y="336"/>
                  </a:cubicBezTo>
                  <a:close/>
                  <a:moveTo>
                    <a:pt x="262" y="168"/>
                  </a:moveTo>
                  <a:lnTo>
                    <a:pt x="262" y="168"/>
                  </a:lnTo>
                  <a:cubicBezTo>
                    <a:pt x="263" y="118"/>
                    <a:pt x="214" y="68"/>
                    <a:pt x="165" y="68"/>
                  </a:cubicBezTo>
                  <a:cubicBezTo>
                    <a:pt x="116" y="69"/>
                    <a:pt x="74" y="112"/>
                    <a:pt x="73" y="163"/>
                  </a:cubicBezTo>
                  <a:cubicBezTo>
                    <a:pt x="72" y="222"/>
                    <a:pt x="108" y="263"/>
                    <a:pt x="164" y="265"/>
                  </a:cubicBezTo>
                  <a:cubicBezTo>
                    <a:pt x="216" y="267"/>
                    <a:pt x="261" y="222"/>
                    <a:pt x="26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160"/>
            <p:cNvSpPr>
              <a:spLocks/>
            </p:cNvSpPr>
            <p:nvPr/>
          </p:nvSpPr>
          <p:spPr bwMode="auto">
            <a:xfrm>
              <a:off x="1492268" y="5783358"/>
              <a:ext cx="95251" cy="42863"/>
            </a:xfrm>
            <a:custGeom>
              <a:avLst/>
              <a:gdLst>
                <a:gd name="T0" fmla="*/ 0 w 263"/>
                <a:gd name="T1" fmla="*/ 15 h 117"/>
                <a:gd name="T2" fmla="*/ 187 w 263"/>
                <a:gd name="T3" fmla="*/ 31 h 117"/>
                <a:gd name="T4" fmla="*/ 249 w 263"/>
                <a:gd name="T5" fmla="*/ 25 h 117"/>
                <a:gd name="T6" fmla="*/ 221 w 263"/>
                <a:gd name="T7" fmla="*/ 81 h 117"/>
                <a:gd name="T8" fmla="*/ 153 w 263"/>
                <a:gd name="T9" fmla="*/ 101 h 117"/>
                <a:gd name="T10" fmla="*/ 10 w 263"/>
                <a:gd name="T11" fmla="*/ 68 h 117"/>
                <a:gd name="T12" fmla="*/ 0 w 263"/>
                <a:gd name="T13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17">
                  <a:moveTo>
                    <a:pt x="0" y="15"/>
                  </a:moveTo>
                  <a:cubicBezTo>
                    <a:pt x="69" y="37"/>
                    <a:pt x="128" y="0"/>
                    <a:pt x="187" y="31"/>
                  </a:cubicBezTo>
                  <a:cubicBezTo>
                    <a:pt x="202" y="39"/>
                    <a:pt x="228" y="28"/>
                    <a:pt x="249" y="25"/>
                  </a:cubicBezTo>
                  <a:cubicBezTo>
                    <a:pt x="263" y="58"/>
                    <a:pt x="254" y="74"/>
                    <a:pt x="221" y="81"/>
                  </a:cubicBezTo>
                  <a:cubicBezTo>
                    <a:pt x="198" y="86"/>
                    <a:pt x="175" y="93"/>
                    <a:pt x="153" y="101"/>
                  </a:cubicBezTo>
                  <a:cubicBezTo>
                    <a:pt x="115" y="117"/>
                    <a:pt x="34" y="101"/>
                    <a:pt x="10" y="68"/>
                  </a:cubicBezTo>
                  <a:cubicBezTo>
                    <a:pt x="2" y="58"/>
                    <a:pt x="4" y="41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161"/>
            <p:cNvSpPr>
              <a:spLocks/>
            </p:cNvSpPr>
            <p:nvPr/>
          </p:nvSpPr>
          <p:spPr bwMode="auto">
            <a:xfrm>
              <a:off x="1301766" y="5843684"/>
              <a:ext cx="76201" cy="28575"/>
            </a:xfrm>
            <a:custGeom>
              <a:avLst/>
              <a:gdLst>
                <a:gd name="T0" fmla="*/ 211 w 211"/>
                <a:gd name="T1" fmla="*/ 0 h 78"/>
                <a:gd name="T2" fmla="*/ 188 w 211"/>
                <a:gd name="T3" fmla="*/ 39 h 78"/>
                <a:gd name="T4" fmla="*/ 24 w 211"/>
                <a:gd name="T5" fmla="*/ 49 h 78"/>
                <a:gd name="T6" fmla="*/ 0 w 211"/>
                <a:gd name="T7" fmla="*/ 15 h 78"/>
                <a:gd name="T8" fmla="*/ 35 w 211"/>
                <a:gd name="T9" fmla="*/ 1 h 78"/>
                <a:gd name="T10" fmla="*/ 211 w 211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78">
                  <a:moveTo>
                    <a:pt x="211" y="0"/>
                  </a:moveTo>
                  <a:cubicBezTo>
                    <a:pt x="200" y="20"/>
                    <a:pt x="196" y="36"/>
                    <a:pt x="188" y="39"/>
                  </a:cubicBezTo>
                  <a:cubicBezTo>
                    <a:pt x="134" y="54"/>
                    <a:pt x="80" y="78"/>
                    <a:pt x="24" y="49"/>
                  </a:cubicBezTo>
                  <a:cubicBezTo>
                    <a:pt x="13" y="43"/>
                    <a:pt x="8" y="27"/>
                    <a:pt x="0" y="15"/>
                  </a:cubicBezTo>
                  <a:cubicBezTo>
                    <a:pt x="12" y="10"/>
                    <a:pt x="23" y="1"/>
                    <a:pt x="35" y="1"/>
                  </a:cubicBezTo>
                  <a:cubicBezTo>
                    <a:pt x="90" y="0"/>
                    <a:pt x="145" y="0"/>
                    <a:pt x="2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162"/>
            <p:cNvSpPr>
              <a:spLocks/>
            </p:cNvSpPr>
            <p:nvPr/>
          </p:nvSpPr>
          <p:spPr bwMode="auto">
            <a:xfrm>
              <a:off x="1023950" y="5954811"/>
              <a:ext cx="68263" cy="104777"/>
            </a:xfrm>
            <a:custGeom>
              <a:avLst/>
              <a:gdLst>
                <a:gd name="T0" fmla="*/ 0 w 190"/>
                <a:gd name="T1" fmla="*/ 258 h 292"/>
                <a:gd name="T2" fmla="*/ 78 w 190"/>
                <a:gd name="T3" fmla="*/ 205 h 292"/>
                <a:gd name="T4" fmla="*/ 150 w 190"/>
                <a:gd name="T5" fmla="*/ 202 h 292"/>
                <a:gd name="T6" fmla="*/ 118 w 190"/>
                <a:gd name="T7" fmla="*/ 130 h 292"/>
                <a:gd name="T8" fmla="*/ 154 w 190"/>
                <a:gd name="T9" fmla="*/ 66 h 292"/>
                <a:gd name="T10" fmla="*/ 112 w 190"/>
                <a:gd name="T11" fmla="*/ 0 h 292"/>
                <a:gd name="T12" fmla="*/ 153 w 190"/>
                <a:gd name="T13" fmla="*/ 117 h 292"/>
                <a:gd name="T14" fmla="*/ 169 w 190"/>
                <a:gd name="T15" fmla="*/ 203 h 292"/>
                <a:gd name="T16" fmla="*/ 103 w 190"/>
                <a:gd name="T17" fmla="*/ 247 h 292"/>
                <a:gd name="T18" fmla="*/ 49 w 190"/>
                <a:gd name="T19" fmla="*/ 285 h 292"/>
                <a:gd name="T20" fmla="*/ 0 w 190"/>
                <a:gd name="T21" fmla="*/ 25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92">
                  <a:moveTo>
                    <a:pt x="0" y="258"/>
                  </a:moveTo>
                  <a:cubicBezTo>
                    <a:pt x="55" y="286"/>
                    <a:pt x="80" y="271"/>
                    <a:pt x="78" y="205"/>
                  </a:cubicBezTo>
                  <a:cubicBezTo>
                    <a:pt x="105" y="232"/>
                    <a:pt x="130" y="233"/>
                    <a:pt x="150" y="202"/>
                  </a:cubicBezTo>
                  <a:cubicBezTo>
                    <a:pt x="180" y="157"/>
                    <a:pt x="131" y="147"/>
                    <a:pt x="118" y="130"/>
                  </a:cubicBezTo>
                  <a:cubicBezTo>
                    <a:pt x="132" y="106"/>
                    <a:pt x="156" y="84"/>
                    <a:pt x="154" y="66"/>
                  </a:cubicBezTo>
                  <a:cubicBezTo>
                    <a:pt x="151" y="43"/>
                    <a:pt x="127" y="22"/>
                    <a:pt x="112" y="0"/>
                  </a:cubicBezTo>
                  <a:cubicBezTo>
                    <a:pt x="177" y="29"/>
                    <a:pt x="190" y="83"/>
                    <a:pt x="153" y="117"/>
                  </a:cubicBezTo>
                  <a:cubicBezTo>
                    <a:pt x="160" y="151"/>
                    <a:pt x="176" y="181"/>
                    <a:pt x="169" y="203"/>
                  </a:cubicBezTo>
                  <a:cubicBezTo>
                    <a:pt x="163" y="221"/>
                    <a:pt x="129" y="230"/>
                    <a:pt x="103" y="247"/>
                  </a:cubicBezTo>
                  <a:cubicBezTo>
                    <a:pt x="89" y="257"/>
                    <a:pt x="71" y="277"/>
                    <a:pt x="49" y="285"/>
                  </a:cubicBezTo>
                  <a:cubicBezTo>
                    <a:pt x="31" y="292"/>
                    <a:pt x="5" y="289"/>
                    <a:pt x="0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163"/>
            <p:cNvSpPr>
              <a:spLocks/>
            </p:cNvSpPr>
            <p:nvPr/>
          </p:nvSpPr>
          <p:spPr bwMode="auto">
            <a:xfrm>
              <a:off x="1193815" y="5842096"/>
              <a:ext cx="50801" cy="44451"/>
            </a:xfrm>
            <a:custGeom>
              <a:avLst/>
              <a:gdLst>
                <a:gd name="T0" fmla="*/ 80 w 138"/>
                <a:gd name="T1" fmla="*/ 123 h 123"/>
                <a:gd name="T2" fmla="*/ 23 w 138"/>
                <a:gd name="T3" fmla="*/ 45 h 123"/>
                <a:gd name="T4" fmla="*/ 92 w 138"/>
                <a:gd name="T5" fmla="*/ 22 h 123"/>
                <a:gd name="T6" fmla="*/ 80 w 13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3">
                  <a:moveTo>
                    <a:pt x="80" y="123"/>
                  </a:moveTo>
                  <a:cubicBezTo>
                    <a:pt x="52" y="96"/>
                    <a:pt x="0" y="92"/>
                    <a:pt x="23" y="45"/>
                  </a:cubicBezTo>
                  <a:cubicBezTo>
                    <a:pt x="32" y="26"/>
                    <a:pt x="64" y="0"/>
                    <a:pt x="92" y="22"/>
                  </a:cubicBezTo>
                  <a:cubicBezTo>
                    <a:pt x="138" y="59"/>
                    <a:pt x="81" y="84"/>
                    <a:pt x="8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164"/>
            <p:cNvSpPr>
              <a:spLocks/>
            </p:cNvSpPr>
            <p:nvPr/>
          </p:nvSpPr>
          <p:spPr bwMode="auto">
            <a:xfrm>
              <a:off x="987437" y="5946873"/>
              <a:ext cx="77788" cy="49213"/>
            </a:xfrm>
            <a:custGeom>
              <a:avLst/>
              <a:gdLst>
                <a:gd name="T0" fmla="*/ 219 w 219"/>
                <a:gd name="T1" fmla="*/ 23 h 135"/>
                <a:gd name="T2" fmla="*/ 131 w 219"/>
                <a:gd name="T3" fmla="*/ 64 h 135"/>
                <a:gd name="T4" fmla="*/ 62 w 219"/>
                <a:gd name="T5" fmla="*/ 51 h 135"/>
                <a:gd name="T6" fmla="*/ 42 w 219"/>
                <a:gd name="T7" fmla="*/ 135 h 135"/>
                <a:gd name="T8" fmla="*/ 21 w 219"/>
                <a:gd name="T9" fmla="*/ 68 h 135"/>
                <a:gd name="T10" fmla="*/ 103 w 219"/>
                <a:gd name="T11" fmla="*/ 29 h 135"/>
                <a:gd name="T12" fmla="*/ 127 w 219"/>
                <a:gd name="T13" fmla="*/ 49 h 135"/>
                <a:gd name="T14" fmla="*/ 219 w 219"/>
                <a:gd name="T15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35">
                  <a:moveTo>
                    <a:pt x="219" y="23"/>
                  </a:moveTo>
                  <a:cubicBezTo>
                    <a:pt x="190" y="37"/>
                    <a:pt x="161" y="50"/>
                    <a:pt x="131" y="64"/>
                  </a:cubicBezTo>
                  <a:cubicBezTo>
                    <a:pt x="113" y="59"/>
                    <a:pt x="96" y="18"/>
                    <a:pt x="62" y="51"/>
                  </a:cubicBezTo>
                  <a:cubicBezTo>
                    <a:pt x="39" y="73"/>
                    <a:pt x="11" y="98"/>
                    <a:pt x="42" y="135"/>
                  </a:cubicBezTo>
                  <a:cubicBezTo>
                    <a:pt x="0" y="124"/>
                    <a:pt x="8" y="95"/>
                    <a:pt x="21" y="68"/>
                  </a:cubicBezTo>
                  <a:cubicBezTo>
                    <a:pt x="40" y="29"/>
                    <a:pt x="74" y="13"/>
                    <a:pt x="103" y="29"/>
                  </a:cubicBezTo>
                  <a:cubicBezTo>
                    <a:pt x="112" y="34"/>
                    <a:pt x="119" y="42"/>
                    <a:pt x="127" y="49"/>
                  </a:cubicBezTo>
                  <a:cubicBezTo>
                    <a:pt x="153" y="22"/>
                    <a:pt x="180" y="0"/>
                    <a:pt x="21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65"/>
            <p:cNvSpPr>
              <a:spLocks/>
            </p:cNvSpPr>
            <p:nvPr/>
          </p:nvSpPr>
          <p:spPr bwMode="auto">
            <a:xfrm>
              <a:off x="1308116" y="5780183"/>
              <a:ext cx="33338" cy="26988"/>
            </a:xfrm>
            <a:custGeom>
              <a:avLst/>
              <a:gdLst>
                <a:gd name="T0" fmla="*/ 2 w 92"/>
                <a:gd name="T1" fmla="*/ 75 h 75"/>
                <a:gd name="T2" fmla="*/ 73 w 92"/>
                <a:gd name="T3" fmla="*/ 15 h 75"/>
                <a:gd name="T4" fmla="*/ 91 w 92"/>
                <a:gd name="T5" fmla="*/ 44 h 75"/>
                <a:gd name="T6" fmla="*/ 72 w 92"/>
                <a:gd name="T7" fmla="*/ 66 h 75"/>
                <a:gd name="T8" fmla="*/ 2 w 92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5">
                  <a:moveTo>
                    <a:pt x="2" y="75"/>
                  </a:moveTo>
                  <a:cubicBezTo>
                    <a:pt x="0" y="33"/>
                    <a:pt x="42" y="0"/>
                    <a:pt x="73" y="15"/>
                  </a:cubicBezTo>
                  <a:cubicBezTo>
                    <a:pt x="82" y="20"/>
                    <a:pt x="91" y="34"/>
                    <a:pt x="91" y="44"/>
                  </a:cubicBezTo>
                  <a:cubicBezTo>
                    <a:pt x="92" y="51"/>
                    <a:pt x="80" y="64"/>
                    <a:pt x="72" y="66"/>
                  </a:cubicBezTo>
                  <a:cubicBezTo>
                    <a:pt x="51" y="71"/>
                    <a:pt x="28" y="72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166"/>
            <p:cNvSpPr>
              <a:spLocks/>
            </p:cNvSpPr>
            <p:nvPr/>
          </p:nvSpPr>
          <p:spPr bwMode="auto">
            <a:xfrm>
              <a:off x="1025538" y="5832571"/>
              <a:ext cx="33338" cy="26988"/>
            </a:xfrm>
            <a:custGeom>
              <a:avLst/>
              <a:gdLst>
                <a:gd name="T0" fmla="*/ 4 w 90"/>
                <a:gd name="T1" fmla="*/ 75 h 75"/>
                <a:gd name="T2" fmla="*/ 52 w 90"/>
                <a:gd name="T3" fmla="*/ 0 h 75"/>
                <a:gd name="T4" fmla="*/ 64 w 90"/>
                <a:gd name="T5" fmla="*/ 62 h 75"/>
                <a:gd name="T6" fmla="*/ 4 w 90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5">
                  <a:moveTo>
                    <a:pt x="4" y="75"/>
                  </a:moveTo>
                  <a:cubicBezTo>
                    <a:pt x="0" y="25"/>
                    <a:pt x="10" y="0"/>
                    <a:pt x="52" y="0"/>
                  </a:cubicBezTo>
                  <a:cubicBezTo>
                    <a:pt x="72" y="18"/>
                    <a:pt x="90" y="40"/>
                    <a:pt x="64" y="62"/>
                  </a:cubicBezTo>
                  <a:cubicBezTo>
                    <a:pt x="51" y="73"/>
                    <a:pt x="26" y="71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67"/>
            <p:cNvSpPr>
              <a:spLocks/>
            </p:cNvSpPr>
            <p:nvPr/>
          </p:nvSpPr>
          <p:spPr bwMode="auto">
            <a:xfrm>
              <a:off x="974737" y="6005612"/>
              <a:ext cx="50801" cy="42863"/>
            </a:xfrm>
            <a:custGeom>
              <a:avLst/>
              <a:gdLst>
                <a:gd name="T0" fmla="*/ 98 w 142"/>
                <a:gd name="T1" fmla="*/ 0 h 122"/>
                <a:gd name="T2" fmla="*/ 111 w 142"/>
                <a:gd name="T3" fmla="*/ 13 h 122"/>
                <a:gd name="T4" fmla="*/ 44 w 142"/>
                <a:gd name="T5" fmla="*/ 49 h 122"/>
                <a:gd name="T6" fmla="*/ 134 w 142"/>
                <a:gd name="T7" fmla="*/ 55 h 122"/>
                <a:gd name="T8" fmla="*/ 142 w 142"/>
                <a:gd name="T9" fmla="*/ 122 h 122"/>
                <a:gd name="T10" fmla="*/ 81 w 142"/>
                <a:gd name="T11" fmla="*/ 72 h 122"/>
                <a:gd name="T12" fmla="*/ 0 w 142"/>
                <a:gd name="T13" fmla="*/ 47 h 122"/>
                <a:gd name="T14" fmla="*/ 98 w 142"/>
                <a:gd name="T1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2">
                  <a:moveTo>
                    <a:pt x="98" y="0"/>
                  </a:moveTo>
                  <a:cubicBezTo>
                    <a:pt x="102" y="5"/>
                    <a:pt x="107" y="9"/>
                    <a:pt x="111" y="13"/>
                  </a:cubicBezTo>
                  <a:cubicBezTo>
                    <a:pt x="92" y="23"/>
                    <a:pt x="73" y="33"/>
                    <a:pt x="44" y="49"/>
                  </a:cubicBezTo>
                  <a:cubicBezTo>
                    <a:pt x="81" y="52"/>
                    <a:pt x="109" y="53"/>
                    <a:pt x="134" y="55"/>
                  </a:cubicBezTo>
                  <a:cubicBezTo>
                    <a:pt x="137" y="77"/>
                    <a:pt x="139" y="100"/>
                    <a:pt x="142" y="122"/>
                  </a:cubicBezTo>
                  <a:cubicBezTo>
                    <a:pt x="118" y="111"/>
                    <a:pt x="121" y="70"/>
                    <a:pt x="81" y="72"/>
                  </a:cubicBezTo>
                  <a:cubicBezTo>
                    <a:pt x="58" y="73"/>
                    <a:pt x="33" y="58"/>
                    <a:pt x="0" y="47"/>
                  </a:cubicBezTo>
                  <a:cubicBezTo>
                    <a:pt x="41" y="28"/>
                    <a:pt x="69" y="14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68"/>
            <p:cNvSpPr>
              <a:spLocks/>
            </p:cNvSpPr>
            <p:nvPr/>
          </p:nvSpPr>
          <p:spPr bwMode="auto">
            <a:xfrm>
              <a:off x="1382729" y="5780183"/>
              <a:ext cx="30163" cy="28575"/>
            </a:xfrm>
            <a:custGeom>
              <a:avLst/>
              <a:gdLst>
                <a:gd name="T0" fmla="*/ 4 w 85"/>
                <a:gd name="T1" fmla="*/ 65 h 79"/>
                <a:gd name="T2" fmla="*/ 54 w 85"/>
                <a:gd name="T3" fmla="*/ 3 h 79"/>
                <a:gd name="T4" fmla="*/ 84 w 85"/>
                <a:gd name="T5" fmla="*/ 26 h 79"/>
                <a:gd name="T6" fmla="*/ 4 w 85"/>
                <a:gd name="T7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9">
                  <a:moveTo>
                    <a:pt x="4" y="65"/>
                  </a:moveTo>
                  <a:cubicBezTo>
                    <a:pt x="0" y="22"/>
                    <a:pt x="17" y="0"/>
                    <a:pt x="54" y="3"/>
                  </a:cubicBezTo>
                  <a:cubicBezTo>
                    <a:pt x="65" y="3"/>
                    <a:pt x="85" y="19"/>
                    <a:pt x="84" y="26"/>
                  </a:cubicBezTo>
                  <a:cubicBezTo>
                    <a:pt x="79" y="79"/>
                    <a:pt x="36" y="57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69"/>
            <p:cNvSpPr>
              <a:spLocks/>
            </p:cNvSpPr>
            <p:nvPr/>
          </p:nvSpPr>
          <p:spPr bwMode="auto">
            <a:xfrm>
              <a:off x="1420830" y="5803996"/>
              <a:ext cx="33338" cy="25400"/>
            </a:xfrm>
            <a:custGeom>
              <a:avLst/>
              <a:gdLst>
                <a:gd name="T0" fmla="*/ 1 w 90"/>
                <a:gd name="T1" fmla="*/ 73 h 73"/>
                <a:gd name="T2" fmla="*/ 63 w 90"/>
                <a:gd name="T3" fmla="*/ 9 h 73"/>
                <a:gd name="T4" fmla="*/ 88 w 90"/>
                <a:gd name="T5" fmla="*/ 37 h 73"/>
                <a:gd name="T6" fmla="*/ 67 w 90"/>
                <a:gd name="T7" fmla="*/ 60 h 73"/>
                <a:gd name="T8" fmla="*/ 1 w 9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">
                  <a:moveTo>
                    <a:pt x="1" y="73"/>
                  </a:moveTo>
                  <a:cubicBezTo>
                    <a:pt x="0" y="32"/>
                    <a:pt x="33" y="0"/>
                    <a:pt x="63" y="9"/>
                  </a:cubicBezTo>
                  <a:cubicBezTo>
                    <a:pt x="74" y="12"/>
                    <a:pt x="85" y="26"/>
                    <a:pt x="88" y="37"/>
                  </a:cubicBezTo>
                  <a:cubicBezTo>
                    <a:pt x="90" y="42"/>
                    <a:pt x="76" y="57"/>
                    <a:pt x="67" y="60"/>
                  </a:cubicBezTo>
                  <a:cubicBezTo>
                    <a:pt x="47" y="67"/>
                    <a:pt x="25" y="68"/>
                    <a:pt x="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70"/>
            <p:cNvSpPr>
              <a:spLocks/>
            </p:cNvSpPr>
            <p:nvPr/>
          </p:nvSpPr>
          <p:spPr bwMode="auto">
            <a:xfrm>
              <a:off x="1149364" y="5803996"/>
              <a:ext cx="30163" cy="30163"/>
            </a:xfrm>
            <a:custGeom>
              <a:avLst/>
              <a:gdLst>
                <a:gd name="T0" fmla="*/ 0 w 84"/>
                <a:gd name="T1" fmla="*/ 58 h 87"/>
                <a:gd name="T2" fmla="*/ 56 w 84"/>
                <a:gd name="T3" fmla="*/ 10 h 87"/>
                <a:gd name="T4" fmla="*/ 81 w 84"/>
                <a:gd name="T5" fmla="*/ 42 h 87"/>
                <a:gd name="T6" fmla="*/ 0 w 84"/>
                <a:gd name="T7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7">
                  <a:moveTo>
                    <a:pt x="0" y="58"/>
                  </a:moveTo>
                  <a:cubicBezTo>
                    <a:pt x="5" y="22"/>
                    <a:pt x="21" y="0"/>
                    <a:pt x="56" y="10"/>
                  </a:cubicBezTo>
                  <a:cubicBezTo>
                    <a:pt x="67" y="13"/>
                    <a:pt x="84" y="35"/>
                    <a:pt x="81" y="42"/>
                  </a:cubicBezTo>
                  <a:cubicBezTo>
                    <a:pt x="65" y="87"/>
                    <a:pt x="31" y="61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171"/>
            <p:cNvSpPr>
              <a:spLocks/>
            </p:cNvSpPr>
            <p:nvPr/>
          </p:nvSpPr>
          <p:spPr bwMode="auto">
            <a:xfrm>
              <a:off x="1098563" y="5826221"/>
              <a:ext cx="33338" cy="22225"/>
            </a:xfrm>
            <a:custGeom>
              <a:avLst/>
              <a:gdLst>
                <a:gd name="T0" fmla="*/ 93 w 94"/>
                <a:gd name="T1" fmla="*/ 44 h 59"/>
                <a:gd name="T2" fmla="*/ 10 w 94"/>
                <a:gd name="T3" fmla="*/ 59 h 59"/>
                <a:gd name="T4" fmla="*/ 0 w 94"/>
                <a:gd name="T5" fmla="*/ 45 h 59"/>
                <a:gd name="T6" fmla="*/ 33 w 94"/>
                <a:gd name="T7" fmla="*/ 5 h 59"/>
                <a:gd name="T8" fmla="*/ 94 w 94"/>
                <a:gd name="T9" fmla="*/ 16 h 59"/>
                <a:gd name="T10" fmla="*/ 93 w 94"/>
                <a:gd name="T1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59">
                  <a:moveTo>
                    <a:pt x="93" y="44"/>
                  </a:moveTo>
                  <a:cubicBezTo>
                    <a:pt x="65" y="49"/>
                    <a:pt x="38" y="54"/>
                    <a:pt x="10" y="59"/>
                  </a:cubicBezTo>
                  <a:cubicBezTo>
                    <a:pt x="7" y="54"/>
                    <a:pt x="3" y="50"/>
                    <a:pt x="0" y="45"/>
                  </a:cubicBezTo>
                  <a:cubicBezTo>
                    <a:pt x="11" y="31"/>
                    <a:pt x="20" y="8"/>
                    <a:pt x="33" y="5"/>
                  </a:cubicBezTo>
                  <a:cubicBezTo>
                    <a:pt x="52" y="0"/>
                    <a:pt x="74" y="12"/>
                    <a:pt x="94" y="16"/>
                  </a:cubicBezTo>
                  <a:cubicBezTo>
                    <a:pt x="94" y="26"/>
                    <a:pt x="93" y="35"/>
                    <a:pt x="9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72"/>
            <p:cNvSpPr>
              <a:spLocks/>
            </p:cNvSpPr>
            <p:nvPr/>
          </p:nvSpPr>
          <p:spPr bwMode="auto">
            <a:xfrm>
              <a:off x="1703408" y="5773833"/>
              <a:ext cx="30163" cy="26988"/>
            </a:xfrm>
            <a:custGeom>
              <a:avLst/>
              <a:gdLst>
                <a:gd name="T0" fmla="*/ 85 w 85"/>
                <a:gd name="T1" fmla="*/ 32 h 73"/>
                <a:gd name="T2" fmla="*/ 48 w 85"/>
                <a:gd name="T3" fmla="*/ 70 h 73"/>
                <a:gd name="T4" fmla="*/ 2 w 85"/>
                <a:gd name="T5" fmla="*/ 46 h 73"/>
                <a:gd name="T6" fmla="*/ 5 w 85"/>
                <a:gd name="T7" fmla="*/ 28 h 73"/>
                <a:gd name="T8" fmla="*/ 85 w 85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3">
                  <a:moveTo>
                    <a:pt x="85" y="32"/>
                  </a:moveTo>
                  <a:cubicBezTo>
                    <a:pt x="73" y="46"/>
                    <a:pt x="62" y="68"/>
                    <a:pt x="48" y="70"/>
                  </a:cubicBezTo>
                  <a:cubicBezTo>
                    <a:pt x="34" y="73"/>
                    <a:pt x="17" y="56"/>
                    <a:pt x="2" y="46"/>
                  </a:cubicBezTo>
                  <a:cubicBezTo>
                    <a:pt x="0" y="45"/>
                    <a:pt x="2" y="30"/>
                    <a:pt x="5" y="28"/>
                  </a:cubicBezTo>
                  <a:cubicBezTo>
                    <a:pt x="30" y="20"/>
                    <a:pt x="54" y="0"/>
                    <a:pt x="8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73"/>
            <p:cNvSpPr>
              <a:spLocks/>
            </p:cNvSpPr>
            <p:nvPr/>
          </p:nvSpPr>
          <p:spPr bwMode="auto">
            <a:xfrm>
              <a:off x="1609745" y="5778595"/>
              <a:ext cx="34925" cy="25400"/>
            </a:xfrm>
            <a:custGeom>
              <a:avLst/>
              <a:gdLst>
                <a:gd name="T0" fmla="*/ 94 w 94"/>
                <a:gd name="T1" fmla="*/ 16 h 70"/>
                <a:gd name="T2" fmla="*/ 56 w 94"/>
                <a:gd name="T3" fmla="*/ 70 h 70"/>
                <a:gd name="T4" fmla="*/ 5 w 94"/>
                <a:gd name="T5" fmla="*/ 23 h 70"/>
                <a:gd name="T6" fmla="*/ 94 w 94"/>
                <a:gd name="T7" fmla="*/ 1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0">
                  <a:moveTo>
                    <a:pt x="94" y="16"/>
                  </a:moveTo>
                  <a:cubicBezTo>
                    <a:pt x="81" y="34"/>
                    <a:pt x="71" y="48"/>
                    <a:pt x="56" y="70"/>
                  </a:cubicBezTo>
                  <a:cubicBezTo>
                    <a:pt x="36" y="53"/>
                    <a:pt x="13" y="41"/>
                    <a:pt x="5" y="23"/>
                  </a:cubicBezTo>
                  <a:cubicBezTo>
                    <a:pt x="0" y="10"/>
                    <a:pt x="55" y="0"/>
                    <a:pt x="9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74"/>
            <p:cNvSpPr>
              <a:spLocks/>
            </p:cNvSpPr>
            <p:nvPr/>
          </p:nvSpPr>
          <p:spPr bwMode="auto">
            <a:xfrm>
              <a:off x="987437" y="5808758"/>
              <a:ext cx="22225" cy="25400"/>
            </a:xfrm>
            <a:custGeom>
              <a:avLst/>
              <a:gdLst>
                <a:gd name="T0" fmla="*/ 60 w 60"/>
                <a:gd name="T1" fmla="*/ 70 h 70"/>
                <a:gd name="T2" fmla="*/ 0 w 60"/>
                <a:gd name="T3" fmla="*/ 56 h 70"/>
                <a:gd name="T4" fmla="*/ 38 w 60"/>
                <a:gd name="T5" fmla="*/ 0 h 70"/>
                <a:gd name="T6" fmla="*/ 57 w 60"/>
                <a:gd name="T7" fmla="*/ 5 h 70"/>
                <a:gd name="T8" fmla="*/ 60 w 6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0">
                  <a:moveTo>
                    <a:pt x="60" y="70"/>
                  </a:moveTo>
                  <a:cubicBezTo>
                    <a:pt x="36" y="64"/>
                    <a:pt x="23" y="61"/>
                    <a:pt x="0" y="56"/>
                  </a:cubicBezTo>
                  <a:cubicBezTo>
                    <a:pt x="15" y="34"/>
                    <a:pt x="26" y="17"/>
                    <a:pt x="38" y="0"/>
                  </a:cubicBezTo>
                  <a:cubicBezTo>
                    <a:pt x="44" y="2"/>
                    <a:pt x="51" y="3"/>
                    <a:pt x="57" y="5"/>
                  </a:cubicBezTo>
                  <a:cubicBezTo>
                    <a:pt x="58" y="25"/>
                    <a:pt x="59" y="45"/>
                    <a:pt x="6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75"/>
            <p:cNvSpPr>
              <a:spLocks/>
            </p:cNvSpPr>
            <p:nvPr/>
          </p:nvSpPr>
          <p:spPr bwMode="auto">
            <a:xfrm>
              <a:off x="1228740" y="5807171"/>
              <a:ext cx="17463" cy="22225"/>
            </a:xfrm>
            <a:custGeom>
              <a:avLst/>
              <a:gdLst>
                <a:gd name="T0" fmla="*/ 25 w 47"/>
                <a:gd name="T1" fmla="*/ 0 h 61"/>
                <a:gd name="T2" fmla="*/ 47 w 47"/>
                <a:gd name="T3" fmla="*/ 44 h 61"/>
                <a:gd name="T4" fmla="*/ 0 w 47"/>
                <a:gd name="T5" fmla="*/ 61 h 61"/>
                <a:gd name="T6" fmla="*/ 6 w 47"/>
                <a:gd name="T7" fmla="*/ 4 h 61"/>
                <a:gd name="T8" fmla="*/ 25 w 4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1">
                  <a:moveTo>
                    <a:pt x="25" y="0"/>
                  </a:moveTo>
                  <a:cubicBezTo>
                    <a:pt x="32" y="15"/>
                    <a:pt x="40" y="30"/>
                    <a:pt x="47" y="44"/>
                  </a:cubicBezTo>
                  <a:cubicBezTo>
                    <a:pt x="32" y="50"/>
                    <a:pt x="16" y="56"/>
                    <a:pt x="0" y="61"/>
                  </a:cubicBezTo>
                  <a:cubicBezTo>
                    <a:pt x="2" y="42"/>
                    <a:pt x="4" y="23"/>
                    <a:pt x="6" y="4"/>
                  </a:cubicBezTo>
                  <a:cubicBezTo>
                    <a:pt x="12" y="3"/>
                    <a:pt x="19" y="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176"/>
            <p:cNvSpPr>
              <a:spLocks/>
            </p:cNvSpPr>
            <p:nvPr/>
          </p:nvSpPr>
          <p:spPr bwMode="auto">
            <a:xfrm>
              <a:off x="1012837" y="5784945"/>
              <a:ext cx="23813" cy="23813"/>
            </a:xfrm>
            <a:custGeom>
              <a:avLst/>
              <a:gdLst>
                <a:gd name="T0" fmla="*/ 0 w 66"/>
                <a:gd name="T1" fmla="*/ 43 h 64"/>
                <a:gd name="T2" fmla="*/ 37 w 66"/>
                <a:gd name="T3" fmla="*/ 0 h 64"/>
                <a:gd name="T4" fmla="*/ 66 w 66"/>
                <a:gd name="T5" fmla="*/ 34 h 64"/>
                <a:gd name="T6" fmla="*/ 18 w 66"/>
                <a:gd name="T7" fmla="*/ 64 h 64"/>
                <a:gd name="T8" fmla="*/ 0 w 66"/>
                <a:gd name="T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43"/>
                  </a:moveTo>
                  <a:cubicBezTo>
                    <a:pt x="13" y="28"/>
                    <a:pt x="25" y="14"/>
                    <a:pt x="37" y="0"/>
                  </a:cubicBezTo>
                  <a:cubicBezTo>
                    <a:pt x="47" y="11"/>
                    <a:pt x="56" y="23"/>
                    <a:pt x="66" y="34"/>
                  </a:cubicBezTo>
                  <a:cubicBezTo>
                    <a:pt x="50" y="44"/>
                    <a:pt x="34" y="54"/>
                    <a:pt x="18" y="64"/>
                  </a:cubicBezTo>
                  <a:cubicBezTo>
                    <a:pt x="12" y="57"/>
                    <a:pt x="6" y="50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77"/>
            <p:cNvSpPr>
              <a:spLocks/>
            </p:cNvSpPr>
            <p:nvPr/>
          </p:nvSpPr>
          <p:spPr bwMode="auto">
            <a:xfrm>
              <a:off x="1263665" y="5789708"/>
              <a:ext cx="25400" cy="22225"/>
            </a:xfrm>
            <a:custGeom>
              <a:avLst/>
              <a:gdLst>
                <a:gd name="T0" fmla="*/ 72 w 72"/>
                <a:gd name="T1" fmla="*/ 29 h 61"/>
                <a:gd name="T2" fmla="*/ 20 w 72"/>
                <a:gd name="T3" fmla="*/ 60 h 61"/>
                <a:gd name="T4" fmla="*/ 2 w 72"/>
                <a:gd name="T5" fmla="*/ 38 h 61"/>
                <a:gd name="T6" fmla="*/ 32 w 72"/>
                <a:gd name="T7" fmla="*/ 3 h 61"/>
                <a:gd name="T8" fmla="*/ 72 w 72"/>
                <a:gd name="T9" fmla="*/ 2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1">
                  <a:moveTo>
                    <a:pt x="72" y="29"/>
                  </a:moveTo>
                  <a:cubicBezTo>
                    <a:pt x="49" y="43"/>
                    <a:pt x="35" y="54"/>
                    <a:pt x="20" y="60"/>
                  </a:cubicBezTo>
                  <a:cubicBezTo>
                    <a:pt x="17" y="61"/>
                    <a:pt x="0" y="42"/>
                    <a:pt x="2" y="38"/>
                  </a:cubicBezTo>
                  <a:cubicBezTo>
                    <a:pt x="9" y="24"/>
                    <a:pt x="19" y="10"/>
                    <a:pt x="32" y="3"/>
                  </a:cubicBezTo>
                  <a:cubicBezTo>
                    <a:pt x="37" y="0"/>
                    <a:pt x="52" y="16"/>
                    <a:pt x="7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78"/>
            <p:cNvSpPr>
              <a:spLocks/>
            </p:cNvSpPr>
            <p:nvPr/>
          </p:nvSpPr>
          <p:spPr bwMode="auto">
            <a:xfrm>
              <a:off x="1050938" y="5805583"/>
              <a:ext cx="20638" cy="17463"/>
            </a:xfrm>
            <a:custGeom>
              <a:avLst/>
              <a:gdLst>
                <a:gd name="T0" fmla="*/ 0 w 59"/>
                <a:gd name="T1" fmla="*/ 31 h 49"/>
                <a:gd name="T2" fmla="*/ 36 w 59"/>
                <a:gd name="T3" fmla="*/ 2 h 49"/>
                <a:gd name="T4" fmla="*/ 59 w 59"/>
                <a:gd name="T5" fmla="*/ 17 h 49"/>
                <a:gd name="T6" fmla="*/ 15 w 59"/>
                <a:gd name="T7" fmla="*/ 49 h 49"/>
                <a:gd name="T8" fmla="*/ 0 w 59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9">
                  <a:moveTo>
                    <a:pt x="0" y="31"/>
                  </a:moveTo>
                  <a:cubicBezTo>
                    <a:pt x="12" y="21"/>
                    <a:pt x="23" y="9"/>
                    <a:pt x="36" y="2"/>
                  </a:cubicBezTo>
                  <a:cubicBezTo>
                    <a:pt x="40" y="0"/>
                    <a:pt x="52" y="12"/>
                    <a:pt x="59" y="17"/>
                  </a:cubicBezTo>
                  <a:cubicBezTo>
                    <a:pt x="45" y="28"/>
                    <a:pt x="30" y="39"/>
                    <a:pt x="15" y="49"/>
                  </a:cubicBezTo>
                  <a:cubicBezTo>
                    <a:pt x="10" y="43"/>
                    <a:pt x="5" y="37"/>
                    <a:pt x="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179"/>
            <p:cNvSpPr>
              <a:spLocks/>
            </p:cNvSpPr>
            <p:nvPr/>
          </p:nvSpPr>
          <p:spPr bwMode="auto">
            <a:xfrm>
              <a:off x="1093801" y="5791295"/>
              <a:ext cx="20638" cy="15875"/>
            </a:xfrm>
            <a:custGeom>
              <a:avLst/>
              <a:gdLst>
                <a:gd name="T0" fmla="*/ 0 w 59"/>
                <a:gd name="T1" fmla="*/ 20 h 41"/>
                <a:gd name="T2" fmla="*/ 49 w 59"/>
                <a:gd name="T3" fmla="*/ 0 h 41"/>
                <a:gd name="T4" fmla="*/ 59 w 59"/>
                <a:gd name="T5" fmla="*/ 25 h 41"/>
                <a:gd name="T6" fmla="*/ 8 w 59"/>
                <a:gd name="T7" fmla="*/ 41 h 41"/>
                <a:gd name="T8" fmla="*/ 0 w 59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1">
                  <a:moveTo>
                    <a:pt x="0" y="20"/>
                  </a:moveTo>
                  <a:cubicBezTo>
                    <a:pt x="16" y="13"/>
                    <a:pt x="33" y="6"/>
                    <a:pt x="49" y="0"/>
                  </a:cubicBezTo>
                  <a:cubicBezTo>
                    <a:pt x="52" y="8"/>
                    <a:pt x="56" y="17"/>
                    <a:pt x="59" y="25"/>
                  </a:cubicBezTo>
                  <a:cubicBezTo>
                    <a:pt x="42" y="31"/>
                    <a:pt x="25" y="36"/>
                    <a:pt x="8" y="41"/>
                  </a:cubicBezTo>
                  <a:cubicBezTo>
                    <a:pt x="5" y="34"/>
                    <a:pt x="3" y="27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Группа 80"/>
          <p:cNvGrpSpPr/>
          <p:nvPr/>
        </p:nvGrpSpPr>
        <p:grpSpPr>
          <a:xfrm>
            <a:off x="7298143" y="1503280"/>
            <a:ext cx="1471387" cy="91069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82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1" name="Скругленный прямоугольник 100"/>
          <p:cNvSpPr/>
          <p:nvPr/>
        </p:nvSpPr>
        <p:spPr>
          <a:xfrm>
            <a:off x="1893185" y="2556342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Обработка отходов </a:t>
            </a:r>
            <a:r>
              <a:rPr lang="en-US" sz="1400" dirty="0" smtClean="0">
                <a:solidFill>
                  <a:schemeClr val="tx1"/>
                </a:solidFill>
              </a:rPr>
              <a:t>I-</a:t>
            </a:r>
            <a:r>
              <a:rPr lang="ru-RU" sz="1400" dirty="0" smtClean="0">
                <a:solidFill>
                  <a:schemeClr val="tx1"/>
                </a:solidFill>
              </a:rPr>
              <a:t>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1584959" y="2007273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Транспортирование отходов </a:t>
            </a:r>
            <a:r>
              <a:rPr lang="en-US" sz="1400" dirty="0" smtClean="0">
                <a:solidFill>
                  <a:schemeClr val="tx1"/>
                </a:solidFill>
              </a:rPr>
              <a:t>I-</a:t>
            </a:r>
            <a:r>
              <a:rPr lang="ru-RU" sz="1400" dirty="0" smtClean="0">
                <a:solidFill>
                  <a:schemeClr val="tx1"/>
                </a:solidFill>
              </a:rPr>
              <a:t>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7" name="Группа 76"/>
          <p:cNvGrpSpPr>
            <a:grpSpLocks/>
          </p:cNvGrpSpPr>
          <p:nvPr/>
        </p:nvGrpSpPr>
        <p:grpSpPr bwMode="auto">
          <a:xfrm>
            <a:off x="3336574" y="4212915"/>
            <a:ext cx="753913" cy="735493"/>
            <a:chOff x="2372471" y="1881511"/>
            <a:chExt cx="792163" cy="773112"/>
          </a:xfrm>
        </p:grpSpPr>
        <p:grpSp>
          <p:nvGrpSpPr>
            <p:cNvPr id="8" name="Группа 107"/>
            <p:cNvGrpSpPr/>
            <p:nvPr/>
          </p:nvGrpSpPr>
          <p:grpSpPr>
            <a:xfrm>
              <a:off x="2632769" y="2003047"/>
              <a:ext cx="324188" cy="424245"/>
              <a:chOff x="1508125" y="2543175"/>
              <a:chExt cx="385763" cy="504825"/>
            </a:xfrm>
            <a:solidFill>
              <a:srgbClr val="259B85"/>
            </a:solidFill>
          </p:grpSpPr>
          <p:sp>
            <p:nvSpPr>
              <p:cNvPr id="120" name="Freeform 1261"/>
              <p:cNvSpPr>
                <a:spLocks/>
              </p:cNvSpPr>
              <p:nvPr/>
            </p:nvSpPr>
            <p:spPr bwMode="auto">
              <a:xfrm>
                <a:off x="1508125" y="2543175"/>
                <a:ext cx="171450" cy="176213"/>
              </a:xfrm>
              <a:custGeom>
                <a:avLst/>
                <a:gdLst>
                  <a:gd name="T0" fmla="*/ 478 w 478"/>
                  <a:gd name="T1" fmla="*/ 486 h 486"/>
                  <a:gd name="T2" fmla="*/ 478 w 478"/>
                  <a:gd name="T3" fmla="*/ 0 h 486"/>
                  <a:gd name="T4" fmla="*/ 466 w 478"/>
                  <a:gd name="T5" fmla="*/ 0 h 486"/>
                  <a:gd name="T6" fmla="*/ 385 w 478"/>
                  <a:gd name="T7" fmla="*/ 45 h 486"/>
                  <a:gd name="T8" fmla="*/ 354 w 478"/>
                  <a:gd name="T9" fmla="*/ 73 h 486"/>
                  <a:gd name="T10" fmla="*/ 50 w 478"/>
                  <a:gd name="T11" fmla="*/ 377 h 486"/>
                  <a:gd name="T12" fmla="*/ 45 w 478"/>
                  <a:gd name="T13" fmla="*/ 382 h 486"/>
                  <a:gd name="T14" fmla="*/ 0 w 478"/>
                  <a:gd name="T15" fmla="*/ 471 h 486"/>
                  <a:gd name="T16" fmla="*/ 0 w 478"/>
                  <a:gd name="T17" fmla="*/ 486 h 486"/>
                  <a:gd name="T18" fmla="*/ 66 w 478"/>
                  <a:gd name="T19" fmla="*/ 486 h 486"/>
                  <a:gd name="T20" fmla="*/ 478 w 478"/>
                  <a:gd name="T21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486">
                    <a:moveTo>
                      <a:pt x="478" y="486"/>
                    </a:moveTo>
                    <a:lnTo>
                      <a:pt x="478" y="0"/>
                    </a:lnTo>
                    <a:lnTo>
                      <a:pt x="466" y="0"/>
                    </a:lnTo>
                    <a:cubicBezTo>
                      <a:pt x="448" y="3"/>
                      <a:pt x="417" y="13"/>
                      <a:pt x="385" y="45"/>
                    </a:cubicBezTo>
                    <a:cubicBezTo>
                      <a:pt x="375" y="54"/>
                      <a:pt x="364" y="64"/>
                      <a:pt x="354" y="73"/>
                    </a:cubicBezTo>
                    <a:lnTo>
                      <a:pt x="50" y="377"/>
                    </a:lnTo>
                    <a:cubicBezTo>
                      <a:pt x="48" y="379"/>
                      <a:pt x="47" y="380"/>
                      <a:pt x="45" y="382"/>
                    </a:cubicBezTo>
                    <a:cubicBezTo>
                      <a:pt x="8" y="420"/>
                      <a:pt x="1" y="456"/>
                      <a:pt x="0" y="471"/>
                    </a:cubicBezTo>
                    <a:lnTo>
                      <a:pt x="0" y="486"/>
                    </a:lnTo>
                    <a:lnTo>
                      <a:pt x="66" y="486"/>
                    </a:lnTo>
                    <a:lnTo>
                      <a:pt x="478" y="4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2" name="Freeform 1262"/>
              <p:cNvSpPr>
                <a:spLocks noEditPoints="1"/>
              </p:cNvSpPr>
              <p:nvPr/>
            </p:nvSpPr>
            <p:spPr bwMode="auto">
              <a:xfrm>
                <a:off x="1508125" y="2543175"/>
                <a:ext cx="385763" cy="504825"/>
              </a:xfrm>
              <a:custGeom>
                <a:avLst/>
                <a:gdLst>
                  <a:gd name="T0" fmla="*/ 976 w 1072"/>
                  <a:gd name="T1" fmla="*/ 0 h 1400"/>
                  <a:gd name="T2" fmla="*/ 518 w 1072"/>
                  <a:gd name="T3" fmla="*/ 0 h 1400"/>
                  <a:gd name="T4" fmla="*/ 518 w 1072"/>
                  <a:gd name="T5" fmla="*/ 16 h 1400"/>
                  <a:gd name="T6" fmla="*/ 518 w 1072"/>
                  <a:gd name="T7" fmla="*/ 66 h 1400"/>
                  <a:gd name="T8" fmla="*/ 518 w 1072"/>
                  <a:gd name="T9" fmla="*/ 527 h 1400"/>
                  <a:gd name="T10" fmla="*/ 302 w 1072"/>
                  <a:gd name="T11" fmla="*/ 527 h 1400"/>
                  <a:gd name="T12" fmla="*/ 43 w 1072"/>
                  <a:gd name="T13" fmla="*/ 527 h 1400"/>
                  <a:gd name="T14" fmla="*/ 0 w 1072"/>
                  <a:gd name="T15" fmla="*/ 527 h 1400"/>
                  <a:gd name="T16" fmla="*/ 0 w 1072"/>
                  <a:gd name="T17" fmla="*/ 1102 h 1400"/>
                  <a:gd name="T18" fmla="*/ 0 w 1072"/>
                  <a:gd name="T19" fmla="*/ 1245 h 1400"/>
                  <a:gd name="T20" fmla="*/ 0 w 1072"/>
                  <a:gd name="T21" fmla="*/ 1303 h 1400"/>
                  <a:gd name="T22" fmla="*/ 95 w 1072"/>
                  <a:gd name="T23" fmla="*/ 1400 h 1400"/>
                  <a:gd name="T24" fmla="*/ 976 w 1072"/>
                  <a:gd name="T25" fmla="*/ 1400 h 1400"/>
                  <a:gd name="T26" fmla="*/ 1071 w 1072"/>
                  <a:gd name="T27" fmla="*/ 1310 h 1400"/>
                  <a:gd name="T28" fmla="*/ 1072 w 1072"/>
                  <a:gd name="T29" fmla="*/ 1277 h 1400"/>
                  <a:gd name="T30" fmla="*/ 1072 w 1072"/>
                  <a:gd name="T31" fmla="*/ 1251 h 1400"/>
                  <a:gd name="T32" fmla="*/ 1072 w 1072"/>
                  <a:gd name="T33" fmla="*/ 1248 h 1400"/>
                  <a:gd name="T34" fmla="*/ 1072 w 1072"/>
                  <a:gd name="T35" fmla="*/ 494 h 1400"/>
                  <a:gd name="T36" fmla="*/ 1072 w 1072"/>
                  <a:gd name="T37" fmla="*/ 464 h 1400"/>
                  <a:gd name="T38" fmla="*/ 1072 w 1072"/>
                  <a:gd name="T39" fmla="*/ 442 h 1400"/>
                  <a:gd name="T40" fmla="*/ 1072 w 1072"/>
                  <a:gd name="T41" fmla="*/ 431 h 1400"/>
                  <a:gd name="T42" fmla="*/ 1072 w 1072"/>
                  <a:gd name="T43" fmla="*/ 97 h 1400"/>
                  <a:gd name="T44" fmla="*/ 976 w 1072"/>
                  <a:gd name="T45" fmla="*/ 0 h 1400"/>
                  <a:gd name="T46" fmla="*/ 624 w 1072"/>
                  <a:gd name="T47" fmla="*/ 198 h 1400"/>
                  <a:gd name="T48" fmla="*/ 624 w 1072"/>
                  <a:gd name="T49" fmla="*/ 198 h 1400"/>
                  <a:gd name="T50" fmla="*/ 941 w 1072"/>
                  <a:gd name="T51" fmla="*/ 198 h 1400"/>
                  <a:gd name="T52" fmla="*/ 941 w 1072"/>
                  <a:gd name="T53" fmla="*/ 260 h 1400"/>
                  <a:gd name="T54" fmla="*/ 624 w 1072"/>
                  <a:gd name="T55" fmla="*/ 260 h 1400"/>
                  <a:gd name="T56" fmla="*/ 624 w 1072"/>
                  <a:gd name="T57" fmla="*/ 198 h 1400"/>
                  <a:gd name="T58" fmla="*/ 624 w 1072"/>
                  <a:gd name="T59" fmla="*/ 376 h 1400"/>
                  <a:gd name="T60" fmla="*/ 624 w 1072"/>
                  <a:gd name="T61" fmla="*/ 376 h 1400"/>
                  <a:gd name="T62" fmla="*/ 941 w 1072"/>
                  <a:gd name="T63" fmla="*/ 376 h 1400"/>
                  <a:gd name="T64" fmla="*/ 941 w 1072"/>
                  <a:gd name="T65" fmla="*/ 437 h 1400"/>
                  <a:gd name="T66" fmla="*/ 624 w 1072"/>
                  <a:gd name="T67" fmla="*/ 437 h 1400"/>
                  <a:gd name="T68" fmla="*/ 624 w 1072"/>
                  <a:gd name="T69" fmla="*/ 376 h 1400"/>
                  <a:gd name="T70" fmla="*/ 666 w 1072"/>
                  <a:gd name="T71" fmla="*/ 1192 h 1400"/>
                  <a:gd name="T72" fmla="*/ 666 w 1072"/>
                  <a:gd name="T73" fmla="*/ 1192 h 1400"/>
                  <a:gd name="T74" fmla="*/ 116 w 1072"/>
                  <a:gd name="T75" fmla="*/ 1192 h 1400"/>
                  <a:gd name="T76" fmla="*/ 116 w 1072"/>
                  <a:gd name="T77" fmla="*/ 1130 h 1400"/>
                  <a:gd name="T78" fmla="*/ 666 w 1072"/>
                  <a:gd name="T79" fmla="*/ 1130 h 1400"/>
                  <a:gd name="T80" fmla="*/ 666 w 1072"/>
                  <a:gd name="T81" fmla="*/ 1192 h 1400"/>
                  <a:gd name="T82" fmla="*/ 666 w 1072"/>
                  <a:gd name="T83" fmla="*/ 1009 h 1400"/>
                  <a:gd name="T84" fmla="*/ 666 w 1072"/>
                  <a:gd name="T85" fmla="*/ 1009 h 1400"/>
                  <a:gd name="T86" fmla="*/ 116 w 1072"/>
                  <a:gd name="T87" fmla="*/ 1009 h 1400"/>
                  <a:gd name="T88" fmla="*/ 116 w 1072"/>
                  <a:gd name="T89" fmla="*/ 948 h 1400"/>
                  <a:gd name="T90" fmla="*/ 666 w 1072"/>
                  <a:gd name="T91" fmla="*/ 948 h 1400"/>
                  <a:gd name="T92" fmla="*/ 666 w 1072"/>
                  <a:gd name="T93" fmla="*/ 1009 h 1400"/>
                  <a:gd name="T94" fmla="*/ 666 w 1072"/>
                  <a:gd name="T95" fmla="*/ 827 h 1400"/>
                  <a:gd name="T96" fmla="*/ 666 w 1072"/>
                  <a:gd name="T97" fmla="*/ 827 h 1400"/>
                  <a:gd name="T98" fmla="*/ 116 w 1072"/>
                  <a:gd name="T99" fmla="*/ 827 h 1400"/>
                  <a:gd name="T100" fmla="*/ 116 w 1072"/>
                  <a:gd name="T101" fmla="*/ 765 h 1400"/>
                  <a:gd name="T102" fmla="*/ 666 w 1072"/>
                  <a:gd name="T103" fmla="*/ 765 h 1400"/>
                  <a:gd name="T104" fmla="*/ 666 w 1072"/>
                  <a:gd name="T105" fmla="*/ 827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2" h="1400">
                    <a:moveTo>
                      <a:pt x="976" y="0"/>
                    </a:moveTo>
                    <a:lnTo>
                      <a:pt x="518" y="0"/>
                    </a:lnTo>
                    <a:lnTo>
                      <a:pt x="518" y="16"/>
                    </a:lnTo>
                    <a:lnTo>
                      <a:pt x="518" y="66"/>
                    </a:lnTo>
                    <a:lnTo>
                      <a:pt x="518" y="527"/>
                    </a:lnTo>
                    <a:lnTo>
                      <a:pt x="302" y="527"/>
                    </a:lnTo>
                    <a:lnTo>
                      <a:pt x="43" y="527"/>
                    </a:lnTo>
                    <a:lnTo>
                      <a:pt x="0" y="527"/>
                    </a:lnTo>
                    <a:lnTo>
                      <a:pt x="0" y="1102"/>
                    </a:lnTo>
                    <a:lnTo>
                      <a:pt x="0" y="1245"/>
                    </a:lnTo>
                    <a:lnTo>
                      <a:pt x="0" y="1303"/>
                    </a:lnTo>
                    <a:cubicBezTo>
                      <a:pt x="0" y="1356"/>
                      <a:pt x="42" y="1400"/>
                      <a:pt x="95" y="1400"/>
                    </a:cubicBezTo>
                    <a:lnTo>
                      <a:pt x="976" y="1400"/>
                    </a:lnTo>
                    <a:cubicBezTo>
                      <a:pt x="1026" y="1400"/>
                      <a:pt x="1067" y="1360"/>
                      <a:pt x="1071" y="1310"/>
                    </a:cubicBezTo>
                    <a:lnTo>
                      <a:pt x="1072" y="1277"/>
                    </a:lnTo>
                    <a:lnTo>
                      <a:pt x="1072" y="1251"/>
                    </a:lnTo>
                    <a:lnTo>
                      <a:pt x="1072" y="1248"/>
                    </a:lnTo>
                    <a:lnTo>
                      <a:pt x="1072" y="494"/>
                    </a:lnTo>
                    <a:lnTo>
                      <a:pt x="1072" y="464"/>
                    </a:lnTo>
                    <a:lnTo>
                      <a:pt x="1072" y="442"/>
                    </a:lnTo>
                    <a:lnTo>
                      <a:pt x="1072" y="431"/>
                    </a:lnTo>
                    <a:lnTo>
                      <a:pt x="1072" y="97"/>
                    </a:lnTo>
                    <a:cubicBezTo>
                      <a:pt x="1072" y="43"/>
                      <a:pt x="1029" y="0"/>
                      <a:pt x="976" y="0"/>
                    </a:cubicBezTo>
                    <a:close/>
                    <a:moveTo>
                      <a:pt x="624" y="198"/>
                    </a:moveTo>
                    <a:lnTo>
                      <a:pt x="624" y="198"/>
                    </a:lnTo>
                    <a:lnTo>
                      <a:pt x="941" y="198"/>
                    </a:lnTo>
                    <a:lnTo>
                      <a:pt x="941" y="260"/>
                    </a:lnTo>
                    <a:lnTo>
                      <a:pt x="624" y="260"/>
                    </a:lnTo>
                    <a:lnTo>
                      <a:pt x="624" y="198"/>
                    </a:lnTo>
                    <a:close/>
                    <a:moveTo>
                      <a:pt x="624" y="376"/>
                    </a:moveTo>
                    <a:lnTo>
                      <a:pt x="624" y="376"/>
                    </a:lnTo>
                    <a:lnTo>
                      <a:pt x="941" y="376"/>
                    </a:lnTo>
                    <a:lnTo>
                      <a:pt x="941" y="437"/>
                    </a:lnTo>
                    <a:lnTo>
                      <a:pt x="624" y="437"/>
                    </a:lnTo>
                    <a:lnTo>
                      <a:pt x="624" y="376"/>
                    </a:lnTo>
                    <a:close/>
                    <a:moveTo>
                      <a:pt x="666" y="1192"/>
                    </a:moveTo>
                    <a:lnTo>
                      <a:pt x="666" y="1192"/>
                    </a:lnTo>
                    <a:lnTo>
                      <a:pt x="116" y="1192"/>
                    </a:lnTo>
                    <a:lnTo>
                      <a:pt x="116" y="1130"/>
                    </a:lnTo>
                    <a:lnTo>
                      <a:pt x="666" y="1130"/>
                    </a:lnTo>
                    <a:lnTo>
                      <a:pt x="666" y="1192"/>
                    </a:lnTo>
                    <a:close/>
                    <a:moveTo>
                      <a:pt x="666" y="1009"/>
                    </a:moveTo>
                    <a:lnTo>
                      <a:pt x="666" y="1009"/>
                    </a:lnTo>
                    <a:lnTo>
                      <a:pt x="116" y="1009"/>
                    </a:lnTo>
                    <a:lnTo>
                      <a:pt x="116" y="948"/>
                    </a:lnTo>
                    <a:lnTo>
                      <a:pt x="666" y="948"/>
                    </a:lnTo>
                    <a:lnTo>
                      <a:pt x="666" y="1009"/>
                    </a:lnTo>
                    <a:close/>
                    <a:moveTo>
                      <a:pt x="666" y="827"/>
                    </a:moveTo>
                    <a:lnTo>
                      <a:pt x="666" y="827"/>
                    </a:lnTo>
                    <a:lnTo>
                      <a:pt x="116" y="827"/>
                    </a:lnTo>
                    <a:lnTo>
                      <a:pt x="116" y="765"/>
                    </a:lnTo>
                    <a:lnTo>
                      <a:pt x="666" y="765"/>
                    </a:lnTo>
                    <a:lnTo>
                      <a:pt x="666" y="8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9" name="Группа 78"/>
            <p:cNvGrpSpPr>
              <a:grpSpLocks/>
            </p:cNvGrpSpPr>
            <p:nvPr/>
          </p:nvGrpSpPr>
          <p:grpSpPr bwMode="auto">
            <a:xfrm>
              <a:off x="2372471" y="1881511"/>
              <a:ext cx="792163" cy="773112"/>
              <a:chOff x="10281436" y="88337"/>
              <a:chExt cx="792163" cy="773112"/>
            </a:xfrm>
          </p:grpSpPr>
          <p:sp>
            <p:nvSpPr>
              <p:cNvPr id="110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10281436" y="143899"/>
                <a:ext cx="792163" cy="717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6"/>
              <p:cNvSpPr>
                <a:spLocks/>
              </p:cNvSpPr>
              <p:nvPr/>
            </p:nvSpPr>
            <p:spPr bwMode="auto">
              <a:xfrm>
                <a:off x="10289374" y="342337"/>
                <a:ext cx="233363" cy="195263"/>
              </a:xfrm>
              <a:custGeom>
                <a:avLst/>
                <a:gdLst>
                  <a:gd name="T0" fmla="*/ 115747 w 1248"/>
                  <a:gd name="T1" fmla="*/ 0 h 1026"/>
                  <a:gd name="T2" fmla="*/ 0 w 1248"/>
                  <a:gd name="T3" fmla="*/ 195263 h 1026"/>
                  <a:gd name="T4" fmla="*/ 233363 w 1248"/>
                  <a:gd name="T5" fmla="*/ 193931 h 1026"/>
                  <a:gd name="T6" fmla="*/ 115747 w 1248"/>
                  <a:gd name="T7" fmla="*/ 0 h 10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026"/>
                  <a:gd name="T14" fmla="*/ 1248 w 1248"/>
                  <a:gd name="T15" fmla="*/ 1026 h 10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026">
                    <a:moveTo>
                      <a:pt x="619" y="0"/>
                    </a:moveTo>
                    <a:lnTo>
                      <a:pt x="0" y="1026"/>
                    </a:lnTo>
                    <a:lnTo>
                      <a:pt x="1248" y="1019"/>
                    </a:lnTo>
                    <a:lnTo>
                      <a:pt x="619" y="0"/>
                    </a:ln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7"/>
              <p:cNvSpPr>
                <a:spLocks/>
              </p:cNvSpPr>
              <p:nvPr/>
            </p:nvSpPr>
            <p:spPr bwMode="auto">
              <a:xfrm>
                <a:off x="10384624" y="88337"/>
                <a:ext cx="682625" cy="701675"/>
              </a:xfrm>
              <a:custGeom>
                <a:avLst/>
                <a:gdLst>
                  <a:gd name="T0" fmla="*/ 337286 w 3645"/>
                  <a:gd name="T1" fmla="*/ 0 h 3688"/>
                  <a:gd name="T2" fmla="*/ 20039 w 3645"/>
                  <a:gd name="T3" fmla="*/ 211949 h 3688"/>
                  <a:gd name="T4" fmla="*/ 78844 w 3645"/>
                  <a:gd name="T5" fmla="*/ 211949 h 3688"/>
                  <a:gd name="T6" fmla="*/ 335226 w 3645"/>
                  <a:gd name="T7" fmla="*/ 54034 h 3688"/>
                  <a:gd name="T8" fmla="*/ 629438 w 3645"/>
                  <a:gd name="T9" fmla="*/ 348745 h 3688"/>
                  <a:gd name="T10" fmla="*/ 339346 w 3645"/>
                  <a:gd name="T11" fmla="*/ 647641 h 3688"/>
                  <a:gd name="T12" fmla="*/ 54498 w 3645"/>
                  <a:gd name="T13" fmla="*/ 426370 h 3688"/>
                  <a:gd name="T14" fmla="*/ 0 w 3645"/>
                  <a:gd name="T15" fmla="*/ 426370 h 3688"/>
                  <a:gd name="T16" fmla="*/ 337286 w 3645"/>
                  <a:gd name="T17" fmla="*/ 701675 h 3688"/>
                  <a:gd name="T18" fmla="*/ 682625 w 3645"/>
                  <a:gd name="T19" fmla="*/ 350838 h 3688"/>
                  <a:gd name="T20" fmla="*/ 337286 w 3645"/>
                  <a:gd name="T21" fmla="*/ 0 h 36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45"/>
                  <a:gd name="T34" fmla="*/ 0 h 3688"/>
                  <a:gd name="T35" fmla="*/ 3645 w 3645"/>
                  <a:gd name="T36" fmla="*/ 3688 h 36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45" h="3688">
                    <a:moveTo>
                      <a:pt x="1801" y="0"/>
                    </a:moveTo>
                    <a:cubicBezTo>
                      <a:pt x="1042" y="0"/>
                      <a:pt x="390" y="459"/>
                      <a:pt x="107" y="1114"/>
                    </a:cubicBezTo>
                    <a:lnTo>
                      <a:pt x="421" y="1114"/>
                    </a:lnTo>
                    <a:cubicBezTo>
                      <a:pt x="682" y="624"/>
                      <a:pt x="1196" y="288"/>
                      <a:pt x="1790" y="284"/>
                    </a:cubicBezTo>
                    <a:cubicBezTo>
                      <a:pt x="2652" y="278"/>
                      <a:pt x="3355" y="972"/>
                      <a:pt x="3361" y="1833"/>
                    </a:cubicBezTo>
                    <a:cubicBezTo>
                      <a:pt x="3367" y="2695"/>
                      <a:pt x="2673" y="3399"/>
                      <a:pt x="1812" y="3404"/>
                    </a:cubicBezTo>
                    <a:cubicBezTo>
                      <a:pt x="1083" y="3409"/>
                      <a:pt x="468" y="2915"/>
                      <a:pt x="291" y="2241"/>
                    </a:cubicBezTo>
                    <a:lnTo>
                      <a:pt x="0" y="2241"/>
                    </a:lnTo>
                    <a:cubicBezTo>
                      <a:pt x="182" y="3069"/>
                      <a:pt x="919" y="3688"/>
                      <a:pt x="1801" y="3688"/>
                    </a:cubicBezTo>
                    <a:cubicBezTo>
                      <a:pt x="2819" y="3688"/>
                      <a:pt x="3645" y="2863"/>
                      <a:pt x="3645" y="1844"/>
                    </a:cubicBezTo>
                    <a:cubicBezTo>
                      <a:pt x="3645" y="826"/>
                      <a:pt x="2819" y="0"/>
                      <a:pt x="1801" y="0"/>
                    </a:cubicBezTo>
                    <a:close/>
                  </a:path>
                </a:pathLst>
              </a:custGeom>
              <a:solidFill>
                <a:srgbClr val="259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Группа 124"/>
          <p:cNvGrpSpPr/>
          <p:nvPr/>
        </p:nvGrpSpPr>
        <p:grpSpPr>
          <a:xfrm>
            <a:off x="1729792" y="3041014"/>
            <a:ext cx="554416" cy="676859"/>
            <a:chOff x="295275" y="4060825"/>
            <a:chExt cx="430213" cy="498475"/>
          </a:xfrm>
        </p:grpSpPr>
        <p:sp>
          <p:nvSpPr>
            <p:cNvPr id="126" name="Овал 125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7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Группа 130"/>
          <p:cNvGrpSpPr/>
          <p:nvPr/>
        </p:nvGrpSpPr>
        <p:grpSpPr bwMode="auto">
          <a:xfrm>
            <a:off x="788196" y="1902958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132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0" name="Скругленный прямоугольник 79"/>
          <p:cNvSpPr/>
          <p:nvPr/>
        </p:nvSpPr>
        <p:spPr>
          <a:xfrm>
            <a:off x="2468279" y="3114182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Утилизация отходов </a:t>
            </a:r>
            <a:r>
              <a:rPr lang="en-US" sz="1400" dirty="0" smtClean="0">
                <a:solidFill>
                  <a:schemeClr val="tx1"/>
                </a:solidFill>
              </a:rPr>
              <a:t>I-</a:t>
            </a:r>
            <a:r>
              <a:rPr lang="ru-RU" sz="1400" dirty="0" smtClean="0">
                <a:solidFill>
                  <a:schemeClr val="tx1"/>
                </a:solidFill>
              </a:rPr>
              <a:t>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382678" y="3718031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Обезвреживание отходов </a:t>
            </a:r>
            <a:r>
              <a:rPr lang="en-US" sz="1400" dirty="0" smtClean="0">
                <a:solidFill>
                  <a:schemeClr val="tx1"/>
                </a:solidFill>
              </a:rPr>
              <a:t>I-</a:t>
            </a:r>
            <a:r>
              <a:rPr lang="ru-RU" sz="1400" dirty="0" smtClean="0">
                <a:solidFill>
                  <a:schemeClr val="tx1"/>
                </a:solidFill>
              </a:rPr>
              <a:t>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225193" y="4249994"/>
            <a:ext cx="4747940" cy="34051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Размещение отходов </a:t>
            </a:r>
            <a:r>
              <a:rPr lang="en-US" sz="1400" dirty="0" smtClean="0">
                <a:solidFill>
                  <a:schemeClr val="tx1"/>
                </a:solidFill>
              </a:rPr>
              <a:t>I-</a:t>
            </a:r>
            <a:r>
              <a:rPr lang="ru-RU" sz="1400" dirty="0" smtClean="0">
                <a:solidFill>
                  <a:schemeClr val="tx1"/>
                </a:solidFill>
              </a:rPr>
              <a:t>IV класса 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8512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62309" y="931653"/>
            <a:ext cx="860053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300" b="1" i="1" dirty="0" smtClean="0"/>
              <a:t>Исчерпывающий перечень документов, необходимых в соответствии с нормативными правовыми актами для предоставления государственной услуги по лицензированию деятельности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300" dirty="0" smtClean="0"/>
              <a:t>.</a:t>
            </a:r>
          </a:p>
          <a:p>
            <a:pPr indent="457200" algn="just"/>
            <a:r>
              <a:rPr lang="ru-RU" sz="1300" dirty="0" smtClean="0"/>
              <a:t> </a:t>
            </a:r>
          </a:p>
          <a:p>
            <a:pPr indent="457200" algn="just"/>
            <a:r>
              <a:rPr lang="ru-RU" sz="1300" dirty="0" smtClean="0"/>
              <a:t>Документами, необходимыми для предоставления государственной услуги, являются заявления о предоставлении лицензии, о переоформлении лицензии, о прекращении лицензируемого вида деятельности, о предоставлении дубликата лицензии или копии лицензии, о предоставлении сведений о конкретной лицензии, и прилагаемые к заявлению документы. Формы вышеуказанных заявлений, используемых Федеральной службой по надзору в сфере природопользования в процессе лицензирования деятельности по сбору, транспортированию, обработке, утилизации, обезвреживанию, размещению отходов I - IV классов опасности, утверждены приказ Росприроднадзора от 16.03.2016 № 132 «Об утверждении форм документов, используемых Федеральной службой по надзору в сфере природопользования в процессе лицензирования деятельности по сбору, транспортированию, обработке, утилизации, обезвреживанию, размещению отходов I - IV классов опасности».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79562" y="759125"/>
            <a:ext cx="8600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Для получения лицензии</a:t>
            </a:r>
            <a:r>
              <a:rPr lang="ru-RU" sz="1400" dirty="0" smtClean="0"/>
              <a:t> </a:t>
            </a:r>
            <a:r>
              <a:rPr lang="ru-RU" sz="1400" b="1" i="1" dirty="0" smtClean="0"/>
              <a:t>соискатель лицензии представляет в территориальный орган Росприроднадзора следующие заявительные документы:</a:t>
            </a:r>
          </a:p>
          <a:p>
            <a:r>
              <a:rPr lang="ru-RU" sz="1100" dirty="0" smtClean="0"/>
              <a:t>- заявление о предоставлении лицензии;</a:t>
            </a:r>
          </a:p>
          <a:p>
            <a:r>
              <a:rPr lang="ru-RU" sz="1100" dirty="0" smtClean="0"/>
              <a:t>- </a:t>
            </a:r>
            <a:r>
              <a:rPr lang="ru-RU" sz="1100" b="1" u="sng" dirty="0" smtClean="0"/>
              <a:t>для работ по сбору, обработке, утилизации, обезвреживанию, размещению отходов I - IV классов опасности</a:t>
            </a:r>
            <a:r>
              <a:rPr lang="ru-RU" sz="1100" b="1" dirty="0" smtClean="0"/>
              <a:t> </a:t>
            </a:r>
            <a:r>
              <a:rPr lang="ru-RU" sz="1100" dirty="0" smtClean="0"/>
              <a:t>- копии документов, подтверждающих наличие у заявителя принадлежащих ему на праве собственности или на ином законном основании зданий, строений, сооружений (в том числе объектов обезвреживания и (или) размещения отходов I - IV классов опасности) и помещений, необходимых для выполнения заявленных работ, права на которые не зарегистрированы в Едином государственном реестре прав на недвижимое имущество и сделок с ним (в случае, если такие права зарегистрированы в указанном реестре, - реквизиты документов, подтверждающих сведения об этих зданиях, строениях, сооружениях, помещениях);</a:t>
            </a:r>
          </a:p>
          <a:p>
            <a:r>
              <a:rPr lang="ru-RU" sz="1100" dirty="0" smtClean="0"/>
              <a:t>- </a:t>
            </a:r>
            <a:r>
              <a:rPr lang="ru-RU" sz="1100" b="1" u="sng" dirty="0" smtClean="0"/>
              <a:t>для работ по обработке, утилизации, обезвреживанию отходов I - IV классов опасности</a:t>
            </a:r>
            <a:r>
              <a:rPr lang="ru-RU" sz="1100" b="1" dirty="0" smtClean="0"/>
              <a:t> </a:t>
            </a:r>
            <a:r>
              <a:rPr lang="ru-RU" sz="1100" dirty="0" smtClean="0"/>
              <a:t>- копии документов, подтверждающих наличие у Заявителя принадлежащих ему на праве собственности или на ином законном основании оборудования (в том числе специального) и установок, необходимых для выполнения заявленных работ;</a:t>
            </a:r>
          </a:p>
          <a:p>
            <a:r>
              <a:rPr lang="ru-RU" sz="1100" dirty="0" smtClean="0"/>
              <a:t>- </a:t>
            </a:r>
            <a:r>
              <a:rPr lang="ru-RU" sz="1100" b="1" u="sng" dirty="0" smtClean="0"/>
              <a:t>для работ по транспортированию отходов I - IV классов опасности</a:t>
            </a:r>
            <a:r>
              <a:rPr lang="ru-RU" sz="1100" b="1" dirty="0" smtClean="0"/>
              <a:t> </a:t>
            </a:r>
            <a:r>
              <a:rPr lang="ru-RU" sz="1100" dirty="0" smtClean="0"/>
              <a:t>- копии документов, подтверждающих наличие у Заявителя принадлежащих ему на праве собственности или на ином законном основании специально оборудованных и снабженных специальными знаками транспортных средств, необходимых для выполнения заявленных работ и соответствующих установленным требованиям;</a:t>
            </a:r>
          </a:p>
          <a:p>
            <a:r>
              <a:rPr lang="ru-RU" sz="1100" dirty="0" smtClean="0"/>
              <a:t>- </a:t>
            </a:r>
            <a:r>
              <a:rPr lang="ru-RU" sz="1100" b="1" u="sng" dirty="0" smtClean="0"/>
              <a:t>для работ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100" b="1" dirty="0" smtClean="0"/>
              <a:t> </a:t>
            </a:r>
            <a:r>
              <a:rPr lang="ru-RU" sz="1100" dirty="0" smtClean="0"/>
              <a:t>- копии свидетельств (сертификатов) на право работы с отходами I - IV классов опасности, выданных Заявителю - индивидуальному предпринимателю и работникам, заключившим с Заявителем трудовые договоры на осуществление деятельности в области обращения с отходами, профессиональной подготовки, подтвержденной свидетельствами (сертификатами) на право работы с отходами I - IV классов опасности;</a:t>
            </a:r>
          </a:p>
          <a:p>
            <a:r>
              <a:rPr lang="ru-RU" sz="1100" dirty="0" smtClean="0"/>
              <a:t>- </a:t>
            </a:r>
            <a:r>
              <a:rPr lang="ru-RU" sz="1100" b="1" u="sng" dirty="0" smtClean="0"/>
              <a:t>для работ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100" dirty="0" smtClean="0"/>
              <a:t> - копию документа, подтверждающего наличие в штате Заявителя - юридического лица должностного лица, ответственного за допуск работников к работе с отходами I - IV классов опасности;</a:t>
            </a:r>
          </a:p>
          <a:p>
            <a:r>
              <a:rPr lang="ru-RU" sz="1100" dirty="0" smtClean="0"/>
              <a:t>- опись документов.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79562" y="759125"/>
            <a:ext cx="86005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i="1" dirty="0" smtClean="0"/>
              <a:t>Для переоформления лицензии</a:t>
            </a:r>
            <a:r>
              <a:rPr lang="ru-RU" sz="1200" dirty="0" smtClean="0"/>
              <a:t> при намерении осуществлять лицензируемый вид деятельности по адресу места его осуществления, не указанному в лицензии, и (или) выполнять новые виды работ, составляющих лицензируемый вид деятельности, Заявитель представляет в территориальный орган Росприроднадзора следующие заявительные документы:</a:t>
            </a:r>
          </a:p>
          <a:p>
            <a:pPr algn="just"/>
            <a:r>
              <a:rPr lang="ru-RU" sz="1200" dirty="0" smtClean="0"/>
              <a:t>- заявление о переоформлении лицензии;</a:t>
            </a:r>
          </a:p>
          <a:p>
            <a:pPr algn="just"/>
            <a:r>
              <a:rPr lang="ru-RU" sz="1200" dirty="0" smtClean="0"/>
              <a:t>- </a:t>
            </a:r>
            <a:r>
              <a:rPr lang="ru-RU" sz="1200" b="1" u="sng" dirty="0" smtClean="0"/>
              <a:t>для работ по сбору, обработке, утилизации, обезвреживанию, размещению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копии документов, подтверждающих наличие у Заявителя принадлежащих ему на праве собственности или на ином законном основании зданий, строений, сооружений (в том числе объектов обезвреживания и (или) размещения отходов I - IV классов опасности) и помещений, необходимых для выполнения заявленных работ по новому адресу, права на которые не зарегистрированы в Едином государственном реестре прав на недвижимое имущество и сделок с ним (в случае, если такие права зарегистрированы в указанном реестре, - реквизиты документов, подтверждающих сведения об этих зданиях, строениях, сооружениях, помещениях);</a:t>
            </a:r>
          </a:p>
          <a:p>
            <a:pPr algn="just"/>
            <a:r>
              <a:rPr lang="ru-RU" sz="1200" u="sng" dirty="0" smtClean="0"/>
              <a:t>- </a:t>
            </a:r>
            <a:r>
              <a:rPr lang="ru-RU" sz="1200" b="1" u="sng" dirty="0" smtClean="0"/>
              <a:t>для работ по обработке, утилизации, обезвреживанию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сведения о наличии у Заявителя принадлежащих ему на праве собственности или на ином законном основании оборудования (в том числе специального) и установок, специально оборудованных и снабженных специальными знаками транспортных средств, необходимых для выполнения заявленных работ по новому адресу;</a:t>
            </a:r>
          </a:p>
          <a:p>
            <a:pPr algn="just"/>
            <a:r>
              <a:rPr lang="ru-RU" sz="1200" u="sng" dirty="0" smtClean="0"/>
              <a:t>- </a:t>
            </a:r>
            <a:r>
              <a:rPr lang="ru-RU" sz="1200" b="1" u="sng" dirty="0" smtClean="0"/>
              <a:t>для работ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копии свидетельств (сертификатов) на право работы с отходами I - IV классов опасности, выданных работникам, заключившим с Заявителем трудовые договоры на осуществление деятельности в области обращения с отходами по новому адресу;</a:t>
            </a:r>
          </a:p>
          <a:p>
            <a:pPr algn="just"/>
            <a:r>
              <a:rPr lang="ru-RU" sz="1200" dirty="0" smtClean="0"/>
              <a:t>- оригинал действующей лицензии;</a:t>
            </a:r>
          </a:p>
          <a:p>
            <a:pPr algn="just"/>
            <a:r>
              <a:rPr lang="ru-RU" sz="1200" dirty="0" smtClean="0"/>
              <a:t>- опись документов.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79562" y="638356"/>
            <a:ext cx="86005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Для переоформления лицензии</a:t>
            </a:r>
            <a:r>
              <a:rPr lang="ru-RU" sz="1200" dirty="0" smtClean="0"/>
              <a:t> в случае реорганизации юридического лица в форме преобразования, слияния, изменения его наименования, адреса места нахождения, а также в случаях изменения места жительства, имени, фамилии и (в случае, если имеется) отчества индивидуального предпринимателя, реквизитов документа, удостоверяющего его личность, прекращения лицензируемого вида деятельности по одному или нескольким адресам ее осуществления, указанным в лицензии, прекращения выполнения одного или нескольких видов работ, составляющих лицензируемый вид деятельности, Заявитель представляет в территориальный орган Росприроднадзора: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заявление о переоформлении лицензии;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оригинал действующей лицензии;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опись документов.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i="1" dirty="0" smtClean="0"/>
              <a:t>Для прекращения действия лицензии</a:t>
            </a:r>
            <a:r>
              <a:rPr lang="ru-RU" sz="1200" dirty="0" smtClean="0"/>
              <a:t> Заявитель представляет в территориальный орган Росприроднадзора: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заявление о прекращении лицензируемого вида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оригинал действующей лицензии.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i="1" dirty="0" smtClean="0"/>
              <a:t>Для выдачи дубликата лицензии</a:t>
            </a:r>
            <a:r>
              <a:rPr lang="ru-RU" sz="1200" dirty="0" smtClean="0"/>
              <a:t> Заявитель представляет в территориальный орган Росприроднадзора: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заявление о предоставлении дубликата лицензии;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оригинал действующей лицензии в случае порчи оригинала лицензии.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i="1" dirty="0" smtClean="0"/>
              <a:t>Для выдачи копии лицензии</a:t>
            </a:r>
            <a:r>
              <a:rPr lang="ru-RU" sz="1200" dirty="0" smtClean="0"/>
              <a:t> Заявитель представляет в территориальный орган Росприроднадзора заявление о предоставлении копии лицензии</a:t>
            </a:r>
            <a:r>
              <a:rPr lang="en-US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b="1" i="1" dirty="0" smtClean="0"/>
              <a:t>Для предоставления сведений о конкретной лицензии</a:t>
            </a:r>
            <a:r>
              <a:rPr lang="ru-RU" sz="1200" dirty="0" smtClean="0"/>
              <a:t> Заявитель представляет в территориальный орган Росприроднадзора заявление о предоставлении сведений о конкретной лицензии.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01925" y="526852"/>
            <a:ext cx="86005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Лицензионными требованиями</a:t>
            </a:r>
            <a:r>
              <a:rPr lang="ru-RU" sz="1200" b="1" dirty="0" smtClean="0"/>
              <a:t>, предъявляемыми к соискателю лицензии при его намерении осуществлять деятельность в области обращения с отходами, а также к лицензиату при осуществлении им деятельности в области обращения с отходами, являются:</a:t>
            </a:r>
          </a:p>
          <a:p>
            <a:r>
              <a:rPr lang="ru-RU" sz="1200" b="1" dirty="0" smtClean="0"/>
              <a:t>а) </a:t>
            </a:r>
            <a:r>
              <a:rPr lang="ru-RU" sz="1200" b="1" i="1" dirty="0" smtClean="0"/>
              <a:t>для работ по сбору, обработке, утилизации, обезвреживанию, размещению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наличие у соискателя лицензии (лицензиата) необходимых для выполнения заявленных работ зданий, строений, сооружений (в том числе объектов обезвреживания и (или) размещения отходов I - IV классов опасности) и помещений, принадлежащих ему на праве собственности или на ином законном основании и соответствующих установленным требованиям;</a:t>
            </a:r>
          </a:p>
          <a:p>
            <a:r>
              <a:rPr lang="ru-RU" sz="1200" b="1" dirty="0" smtClean="0"/>
              <a:t>б) </a:t>
            </a:r>
            <a:r>
              <a:rPr lang="ru-RU" sz="1200" b="1" i="1" dirty="0" smtClean="0"/>
              <a:t>для работ по обработке, утилизации, обезвреживанию отходов I - IV классов опасности</a:t>
            </a:r>
            <a:r>
              <a:rPr lang="ru-RU" sz="1200" dirty="0" smtClean="0"/>
              <a:t> - наличие у соискателя лицензии (лицензиата) оборудования (в том числе специального) и специализированных установок, принадлежащих ему на праве собственности или на ином законном основании, необходимых для выполнения заявленных работ и соответствующих установленным требованиям;</a:t>
            </a:r>
          </a:p>
          <a:p>
            <a:r>
              <a:rPr lang="ru-RU" sz="1200" b="1" dirty="0" smtClean="0"/>
              <a:t>в) </a:t>
            </a:r>
            <a:r>
              <a:rPr lang="ru-RU" sz="1200" b="1" i="1" dirty="0" smtClean="0"/>
              <a:t>для работ по транспортированию отходов I - IV классов опасности</a:t>
            </a:r>
            <a:r>
              <a:rPr lang="ru-RU" sz="1200" dirty="0" smtClean="0"/>
              <a:t> - наличие у соискателя лицензии (лицензиата) специально оборудованных и снабженных специальными знаками транспортных средств, принадлежащих ему на праве собственности или на ином законном основании, необходимых для выполнения заявленных работ и соответствующих установленным требованиям;</a:t>
            </a:r>
          </a:p>
          <a:p>
            <a:r>
              <a:rPr lang="ru-RU" sz="1200" b="1" dirty="0" smtClean="0"/>
              <a:t>г) </a:t>
            </a:r>
            <a:r>
              <a:rPr lang="ru-RU" sz="1200" b="1" i="1" dirty="0" smtClean="0"/>
              <a:t>для работ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наличие у соискателя лицензии (лицензиата) - индивидуального предпринимателя и у работников, заключивших с соискателем лицензии (лицензиатом) трудовые договоры на осуществление деятельности в области обращения с отходами, профессиональной подготовки, подтвержденной свидетельствами (сертификатами) на право работы с отходами I - IV классов опасности;</a:t>
            </a:r>
          </a:p>
          <a:p>
            <a:r>
              <a:rPr lang="ru-RU" sz="1200" b="1" dirty="0" err="1" smtClean="0"/>
              <a:t>д</a:t>
            </a:r>
            <a:r>
              <a:rPr lang="ru-RU" sz="1200" b="1" dirty="0" smtClean="0"/>
              <a:t>) </a:t>
            </a:r>
            <a:r>
              <a:rPr lang="ru-RU" sz="1200" b="1" i="1" dirty="0" smtClean="0"/>
              <a:t>для работ по размещению отходов I - IV классов опасности</a:t>
            </a:r>
            <a:r>
              <a:rPr lang="ru-RU" sz="1200" b="1" dirty="0" smtClean="0"/>
              <a:t> </a:t>
            </a:r>
            <a:r>
              <a:rPr lang="ru-RU" sz="1200" dirty="0" smtClean="0"/>
              <a:t>- проведение лицензиатом рекуперации веществ, разрушающих озоновый слой, из отходов I - IV классов опасности перед их захоронением в объектах размещения отходов производства и потребления в соответствии с </a:t>
            </a:r>
            <a:r>
              <a:rPr lang="ru-RU" sz="1200" dirty="0" smtClean="0">
                <a:hlinkClick r:id="rId3"/>
              </a:rPr>
              <a:t>пунктом 2 статьи 51</a:t>
            </a:r>
            <a:r>
              <a:rPr lang="ru-RU" sz="1200" dirty="0" smtClean="0"/>
              <a:t> Федерального закона «Об охране окружающей среды».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0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92175" y="4928056"/>
            <a:ext cx="31518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716" y="120770"/>
            <a:ext cx="339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</a:p>
          <a:p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70936" y="87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14068" y="699379"/>
            <a:ext cx="687525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Грубые нарушения лицензионных требований:</a:t>
            </a:r>
            <a:endParaRPr lang="ru-RU" sz="1200" dirty="0" smtClean="0"/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допуск к деятельности в области обращения с отходами лиц, не имеющих профессиональной подготовки, подтвержденной свидетельствами (сертификатами) на право работы с отходами I - IV классов опасности;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использование объекта размещения и (или) обезвреживания отходов I - IV классов опасности с отступлениями от документации, получившей положительное заключение государственной экологической экспертизы, повлекшее за собой последствия, установленные </a:t>
            </a:r>
            <a:r>
              <a:rPr lang="ru-RU" sz="1200" dirty="0" smtClean="0">
                <a:hlinkClick r:id="rId3"/>
              </a:rPr>
              <a:t>частью 11 статьи 19</a:t>
            </a:r>
            <a:r>
              <a:rPr lang="ru-RU" sz="1200" dirty="0" smtClean="0"/>
              <a:t> Федерального закона «О лицензировании отдельных видов деятельности».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dirty="0" smtClean="0"/>
              <a:t>За предоставление лицензии, переоформление лицензии, выдачу дубликата лицензии уплачивается государственная пошлина в </a:t>
            </a:r>
            <a:r>
              <a:rPr lang="ru-RU" sz="1200" b="1" dirty="0" smtClean="0">
                <a:hlinkClick r:id="rId4"/>
              </a:rPr>
              <a:t>размерах</a:t>
            </a:r>
            <a:r>
              <a:rPr lang="ru-RU" sz="1200" b="1" dirty="0" smtClean="0"/>
              <a:t> и в </a:t>
            </a:r>
            <a:r>
              <a:rPr lang="ru-RU" sz="1200" b="1" u="sng" dirty="0" smtClean="0">
                <a:hlinkClick r:id="rId5"/>
              </a:rPr>
              <a:t>порядке</a:t>
            </a:r>
            <a:r>
              <a:rPr lang="ru-RU" sz="1200" b="1" u="sng" dirty="0" smtClean="0"/>
              <a:t>, </a:t>
            </a:r>
            <a:r>
              <a:rPr lang="ru-RU" sz="1200" b="1" dirty="0" smtClean="0"/>
              <a:t>которые установлены законодательством Российской Федерации о налогах и сборах: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за предоставление лицензии - 7500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за переоформление в связи с внесением дополнений в сведения об адресах мест осуществления лицензионного вида деятельности, о выполняемых работах в составе лицензируемого вида деятельности – 3500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за переоформление документа, подтверждающего наличие лицензии, и (или) приложения к такому документу в других случаях – 750 рублей;</a:t>
            </a:r>
          </a:p>
          <a:p>
            <a:pPr>
              <a:buFont typeface="Wingdings" pitchFamily="2" charset="2"/>
              <a:buChar char="v"/>
            </a:pPr>
            <a:r>
              <a:rPr lang="ru-RU" sz="1200" dirty="0" smtClean="0"/>
              <a:t>  за предоставление (выдачу) дубликата лицензии - 750 рублей.</a:t>
            </a:r>
          </a:p>
          <a:p>
            <a:r>
              <a:rPr lang="ru-RU" sz="1200" dirty="0" smtClean="0"/>
              <a:t> </a:t>
            </a:r>
          </a:p>
          <a:p>
            <a:endParaRPr lang="ru-RU" dirty="0"/>
          </a:p>
        </p:txBody>
      </p:sp>
      <p:pic>
        <p:nvPicPr>
          <p:cNvPr id="15" name="Shape 198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7835559" y="585294"/>
            <a:ext cx="1014600" cy="1014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Группа 15"/>
          <p:cNvGrpSpPr/>
          <p:nvPr/>
        </p:nvGrpSpPr>
        <p:grpSpPr>
          <a:xfrm>
            <a:off x="8000495" y="3739935"/>
            <a:ext cx="857256" cy="857256"/>
            <a:chOff x="6990286" y="3906303"/>
            <a:chExt cx="857256" cy="857256"/>
          </a:xfrm>
        </p:grpSpPr>
        <p:sp>
          <p:nvSpPr>
            <p:cNvPr id="17" name="Овал 16"/>
            <p:cNvSpPr/>
            <p:nvPr/>
          </p:nvSpPr>
          <p:spPr>
            <a:xfrm>
              <a:off x="6990286" y="3906303"/>
              <a:ext cx="857256" cy="857256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Picture 2" descr="http://kcrkb.ru/images/docs/normativka/doc_icon_01.png"/>
            <p:cNvPicPr>
              <a:picLocks noChangeAspect="1" noChangeArrowheads="1"/>
            </p:cNvPicPr>
            <p:nvPr/>
          </p:nvPicPr>
          <p:blipFill>
            <a:blip r:embed="rId7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7091855" y="4017081"/>
              <a:ext cx="714380" cy="714380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279962" y="4206599"/>
            <a:ext cx="1687615" cy="772612"/>
            <a:chOff x="55564" y="5373776"/>
            <a:chExt cx="1736745" cy="722325"/>
          </a:xfrm>
          <a:solidFill>
            <a:srgbClr val="0070C0"/>
          </a:solidFill>
        </p:grpSpPr>
        <p:sp>
          <p:nvSpPr>
            <p:cNvPr id="20" name="Freeform 152"/>
            <p:cNvSpPr>
              <a:spLocks/>
            </p:cNvSpPr>
            <p:nvPr/>
          </p:nvSpPr>
          <p:spPr bwMode="auto">
            <a:xfrm>
              <a:off x="763597" y="5373776"/>
              <a:ext cx="1028712" cy="387356"/>
            </a:xfrm>
            <a:custGeom>
              <a:avLst/>
              <a:gdLst>
                <a:gd name="T0" fmla="*/ 2165 w 2859"/>
                <a:gd name="T1" fmla="*/ 398 h 1074"/>
                <a:gd name="T2" fmla="*/ 2191 w 2859"/>
                <a:gd name="T3" fmla="*/ 454 h 1074"/>
                <a:gd name="T4" fmla="*/ 2223 w 2859"/>
                <a:gd name="T5" fmla="*/ 392 h 1074"/>
                <a:gd name="T6" fmla="*/ 2423 w 2859"/>
                <a:gd name="T7" fmla="*/ 555 h 1074"/>
                <a:gd name="T8" fmla="*/ 2463 w 2859"/>
                <a:gd name="T9" fmla="*/ 537 h 1074"/>
                <a:gd name="T10" fmla="*/ 2507 w 2859"/>
                <a:gd name="T11" fmla="*/ 550 h 1074"/>
                <a:gd name="T12" fmla="*/ 2659 w 2859"/>
                <a:gd name="T13" fmla="*/ 781 h 1074"/>
                <a:gd name="T14" fmla="*/ 2807 w 2859"/>
                <a:gd name="T15" fmla="*/ 878 h 1074"/>
                <a:gd name="T16" fmla="*/ 2859 w 2859"/>
                <a:gd name="T17" fmla="*/ 977 h 1074"/>
                <a:gd name="T18" fmla="*/ 2819 w 2859"/>
                <a:gd name="T19" fmla="*/ 1046 h 1074"/>
                <a:gd name="T20" fmla="*/ 1633 w 2859"/>
                <a:gd name="T21" fmla="*/ 984 h 1074"/>
                <a:gd name="T22" fmla="*/ 1533 w 2859"/>
                <a:gd name="T23" fmla="*/ 834 h 1074"/>
                <a:gd name="T24" fmla="*/ 1211 w 2859"/>
                <a:gd name="T25" fmla="*/ 756 h 1074"/>
                <a:gd name="T26" fmla="*/ 988 w 2859"/>
                <a:gd name="T27" fmla="*/ 643 h 1074"/>
                <a:gd name="T28" fmla="*/ 932 w 2859"/>
                <a:gd name="T29" fmla="*/ 540 h 1074"/>
                <a:gd name="T30" fmla="*/ 925 w 2859"/>
                <a:gd name="T31" fmla="*/ 709 h 1074"/>
                <a:gd name="T32" fmla="*/ 804 w 2859"/>
                <a:gd name="T33" fmla="*/ 698 h 1074"/>
                <a:gd name="T34" fmla="*/ 808 w 2859"/>
                <a:gd name="T35" fmla="*/ 798 h 1074"/>
                <a:gd name="T36" fmla="*/ 669 w 2859"/>
                <a:gd name="T37" fmla="*/ 772 h 1074"/>
                <a:gd name="T38" fmla="*/ 715 w 2859"/>
                <a:gd name="T39" fmla="*/ 859 h 1074"/>
                <a:gd name="T40" fmla="*/ 591 w 2859"/>
                <a:gd name="T41" fmla="*/ 1025 h 1074"/>
                <a:gd name="T42" fmla="*/ 556 w 2859"/>
                <a:gd name="T43" fmla="*/ 1050 h 1074"/>
                <a:gd name="T44" fmla="*/ 175 w 2859"/>
                <a:gd name="T45" fmla="*/ 808 h 1074"/>
                <a:gd name="T46" fmla="*/ 28 w 2859"/>
                <a:gd name="T47" fmla="*/ 733 h 1074"/>
                <a:gd name="T48" fmla="*/ 142 w 2859"/>
                <a:gd name="T49" fmla="*/ 428 h 1074"/>
                <a:gd name="T50" fmla="*/ 253 w 2859"/>
                <a:gd name="T51" fmla="*/ 248 h 1074"/>
                <a:gd name="T52" fmla="*/ 255 w 2859"/>
                <a:gd name="T53" fmla="*/ 187 h 1074"/>
                <a:gd name="T54" fmla="*/ 299 w 2859"/>
                <a:gd name="T55" fmla="*/ 286 h 1074"/>
                <a:gd name="T56" fmla="*/ 559 w 2859"/>
                <a:gd name="T57" fmla="*/ 130 h 1074"/>
                <a:gd name="T58" fmla="*/ 830 w 2859"/>
                <a:gd name="T59" fmla="*/ 217 h 1074"/>
                <a:gd name="T60" fmla="*/ 810 w 2859"/>
                <a:gd name="T61" fmla="*/ 37 h 1074"/>
                <a:gd name="T62" fmla="*/ 860 w 2859"/>
                <a:gd name="T63" fmla="*/ 161 h 1074"/>
                <a:gd name="T64" fmla="*/ 877 w 2859"/>
                <a:gd name="T65" fmla="*/ 18 h 1074"/>
                <a:gd name="T66" fmla="*/ 978 w 2859"/>
                <a:gd name="T67" fmla="*/ 166 h 1074"/>
                <a:gd name="T68" fmla="*/ 1094 w 2859"/>
                <a:gd name="T69" fmla="*/ 163 h 1074"/>
                <a:gd name="T70" fmla="*/ 1123 w 2859"/>
                <a:gd name="T71" fmla="*/ 1 h 1074"/>
                <a:gd name="T72" fmla="*/ 1254 w 2859"/>
                <a:gd name="T73" fmla="*/ 126 h 1074"/>
                <a:gd name="T74" fmla="*/ 1459 w 2859"/>
                <a:gd name="T75" fmla="*/ 356 h 1074"/>
                <a:gd name="T76" fmla="*/ 1546 w 2859"/>
                <a:gd name="T77" fmla="*/ 597 h 1074"/>
                <a:gd name="T78" fmla="*/ 1867 w 2859"/>
                <a:gd name="T79" fmla="*/ 774 h 1074"/>
                <a:gd name="T80" fmla="*/ 2046 w 2859"/>
                <a:gd name="T81" fmla="*/ 981 h 1074"/>
                <a:gd name="T82" fmla="*/ 1954 w 2859"/>
                <a:gd name="T83" fmla="*/ 835 h 1074"/>
                <a:gd name="T84" fmla="*/ 1707 w 2859"/>
                <a:gd name="T85" fmla="*/ 684 h 1074"/>
                <a:gd name="T86" fmla="*/ 1708 w 2859"/>
                <a:gd name="T87" fmla="*/ 340 h 1074"/>
                <a:gd name="T88" fmla="*/ 1924 w 2859"/>
                <a:gd name="T89" fmla="*/ 419 h 1074"/>
                <a:gd name="T90" fmla="*/ 2130 w 2859"/>
                <a:gd name="T91" fmla="*/ 634 h 1074"/>
                <a:gd name="T92" fmla="*/ 2341 w 2859"/>
                <a:gd name="T93" fmla="*/ 726 h 1074"/>
                <a:gd name="T94" fmla="*/ 2379 w 2859"/>
                <a:gd name="T95" fmla="*/ 949 h 1074"/>
                <a:gd name="T96" fmla="*/ 2401 w 2859"/>
                <a:gd name="T97" fmla="*/ 956 h 1074"/>
                <a:gd name="T98" fmla="*/ 2354 w 2859"/>
                <a:gd name="T99" fmla="*/ 706 h 1074"/>
                <a:gd name="T100" fmla="*/ 2041 w 2859"/>
                <a:gd name="T101" fmla="*/ 49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9" h="1074">
                  <a:moveTo>
                    <a:pt x="2041" y="490"/>
                  </a:moveTo>
                  <a:cubicBezTo>
                    <a:pt x="2093" y="469"/>
                    <a:pt x="2168" y="491"/>
                    <a:pt x="2165" y="398"/>
                  </a:cubicBezTo>
                  <a:cubicBezTo>
                    <a:pt x="2169" y="400"/>
                    <a:pt x="2172" y="403"/>
                    <a:pt x="2176" y="405"/>
                  </a:cubicBezTo>
                  <a:cubicBezTo>
                    <a:pt x="2181" y="421"/>
                    <a:pt x="2186" y="438"/>
                    <a:pt x="2191" y="454"/>
                  </a:cubicBezTo>
                  <a:cubicBezTo>
                    <a:pt x="2194" y="455"/>
                    <a:pt x="2197" y="455"/>
                    <a:pt x="2201" y="456"/>
                  </a:cubicBezTo>
                  <a:cubicBezTo>
                    <a:pt x="2206" y="439"/>
                    <a:pt x="2212" y="421"/>
                    <a:pt x="2223" y="392"/>
                  </a:cubicBezTo>
                  <a:cubicBezTo>
                    <a:pt x="2232" y="417"/>
                    <a:pt x="2237" y="429"/>
                    <a:pt x="2244" y="446"/>
                  </a:cubicBezTo>
                  <a:cubicBezTo>
                    <a:pt x="2347" y="394"/>
                    <a:pt x="2372" y="486"/>
                    <a:pt x="2423" y="555"/>
                  </a:cubicBezTo>
                  <a:cubicBezTo>
                    <a:pt x="2439" y="536"/>
                    <a:pt x="2451" y="523"/>
                    <a:pt x="2473" y="498"/>
                  </a:cubicBezTo>
                  <a:cubicBezTo>
                    <a:pt x="2468" y="518"/>
                    <a:pt x="2469" y="529"/>
                    <a:pt x="2463" y="537"/>
                  </a:cubicBezTo>
                  <a:cubicBezTo>
                    <a:pt x="2439" y="568"/>
                    <a:pt x="2438" y="567"/>
                    <a:pt x="2465" y="600"/>
                  </a:cubicBezTo>
                  <a:cubicBezTo>
                    <a:pt x="2479" y="583"/>
                    <a:pt x="2492" y="567"/>
                    <a:pt x="2507" y="550"/>
                  </a:cubicBezTo>
                  <a:cubicBezTo>
                    <a:pt x="2522" y="573"/>
                    <a:pt x="2522" y="573"/>
                    <a:pt x="2483" y="623"/>
                  </a:cubicBezTo>
                  <a:cubicBezTo>
                    <a:pt x="2524" y="695"/>
                    <a:pt x="2572" y="756"/>
                    <a:pt x="2659" y="781"/>
                  </a:cubicBezTo>
                  <a:cubicBezTo>
                    <a:pt x="2703" y="793"/>
                    <a:pt x="2745" y="819"/>
                    <a:pt x="2786" y="841"/>
                  </a:cubicBezTo>
                  <a:cubicBezTo>
                    <a:pt x="2797" y="847"/>
                    <a:pt x="2806" y="865"/>
                    <a:pt x="2807" y="878"/>
                  </a:cubicBezTo>
                  <a:cubicBezTo>
                    <a:pt x="2810" y="909"/>
                    <a:pt x="2808" y="940"/>
                    <a:pt x="2808" y="973"/>
                  </a:cubicBezTo>
                  <a:cubicBezTo>
                    <a:pt x="2828" y="974"/>
                    <a:pt x="2842" y="975"/>
                    <a:pt x="2859" y="977"/>
                  </a:cubicBezTo>
                  <a:cubicBezTo>
                    <a:pt x="2859" y="998"/>
                    <a:pt x="2859" y="1018"/>
                    <a:pt x="2859" y="1044"/>
                  </a:cubicBezTo>
                  <a:cubicBezTo>
                    <a:pt x="2846" y="1045"/>
                    <a:pt x="2833" y="1046"/>
                    <a:pt x="2819" y="1046"/>
                  </a:cubicBezTo>
                  <a:cubicBezTo>
                    <a:pt x="2458" y="1047"/>
                    <a:pt x="2096" y="1047"/>
                    <a:pt x="1735" y="1048"/>
                  </a:cubicBezTo>
                  <a:cubicBezTo>
                    <a:pt x="1686" y="1049"/>
                    <a:pt x="1655" y="1021"/>
                    <a:pt x="1633" y="984"/>
                  </a:cubicBezTo>
                  <a:cubicBezTo>
                    <a:pt x="1606" y="940"/>
                    <a:pt x="1586" y="893"/>
                    <a:pt x="1561" y="848"/>
                  </a:cubicBezTo>
                  <a:cubicBezTo>
                    <a:pt x="1557" y="841"/>
                    <a:pt x="1543" y="836"/>
                    <a:pt x="1533" y="834"/>
                  </a:cubicBezTo>
                  <a:cubicBezTo>
                    <a:pt x="1454" y="820"/>
                    <a:pt x="1375" y="808"/>
                    <a:pt x="1297" y="792"/>
                  </a:cubicBezTo>
                  <a:cubicBezTo>
                    <a:pt x="1267" y="785"/>
                    <a:pt x="1238" y="770"/>
                    <a:pt x="1211" y="756"/>
                  </a:cubicBezTo>
                  <a:cubicBezTo>
                    <a:pt x="1146" y="722"/>
                    <a:pt x="1083" y="687"/>
                    <a:pt x="1018" y="652"/>
                  </a:cubicBezTo>
                  <a:cubicBezTo>
                    <a:pt x="1009" y="647"/>
                    <a:pt x="998" y="646"/>
                    <a:pt x="988" y="643"/>
                  </a:cubicBezTo>
                  <a:cubicBezTo>
                    <a:pt x="983" y="608"/>
                    <a:pt x="978" y="574"/>
                    <a:pt x="973" y="537"/>
                  </a:cubicBezTo>
                  <a:cubicBezTo>
                    <a:pt x="959" y="538"/>
                    <a:pt x="947" y="539"/>
                    <a:pt x="932" y="540"/>
                  </a:cubicBezTo>
                  <a:cubicBezTo>
                    <a:pt x="937" y="581"/>
                    <a:pt x="939" y="618"/>
                    <a:pt x="946" y="654"/>
                  </a:cubicBezTo>
                  <a:cubicBezTo>
                    <a:pt x="952" y="679"/>
                    <a:pt x="944" y="694"/>
                    <a:pt x="925" y="709"/>
                  </a:cubicBezTo>
                  <a:cubicBezTo>
                    <a:pt x="901" y="728"/>
                    <a:pt x="877" y="749"/>
                    <a:pt x="852" y="771"/>
                  </a:cubicBezTo>
                  <a:cubicBezTo>
                    <a:pt x="836" y="746"/>
                    <a:pt x="821" y="724"/>
                    <a:pt x="804" y="698"/>
                  </a:cubicBezTo>
                  <a:cubicBezTo>
                    <a:pt x="794" y="705"/>
                    <a:pt x="785" y="712"/>
                    <a:pt x="774" y="719"/>
                  </a:cubicBezTo>
                  <a:cubicBezTo>
                    <a:pt x="785" y="746"/>
                    <a:pt x="796" y="772"/>
                    <a:pt x="808" y="798"/>
                  </a:cubicBezTo>
                  <a:cubicBezTo>
                    <a:pt x="773" y="844"/>
                    <a:pt x="764" y="845"/>
                    <a:pt x="721" y="810"/>
                  </a:cubicBezTo>
                  <a:cubicBezTo>
                    <a:pt x="704" y="796"/>
                    <a:pt x="687" y="783"/>
                    <a:pt x="669" y="772"/>
                  </a:cubicBezTo>
                  <a:cubicBezTo>
                    <a:pt x="643" y="756"/>
                    <a:pt x="643" y="757"/>
                    <a:pt x="619" y="792"/>
                  </a:cubicBezTo>
                  <a:cubicBezTo>
                    <a:pt x="651" y="815"/>
                    <a:pt x="683" y="837"/>
                    <a:pt x="715" y="859"/>
                  </a:cubicBezTo>
                  <a:cubicBezTo>
                    <a:pt x="714" y="864"/>
                    <a:pt x="713" y="868"/>
                    <a:pt x="712" y="869"/>
                  </a:cubicBezTo>
                  <a:cubicBezTo>
                    <a:pt x="640" y="897"/>
                    <a:pt x="604" y="951"/>
                    <a:pt x="591" y="1025"/>
                  </a:cubicBezTo>
                  <a:cubicBezTo>
                    <a:pt x="590" y="1035"/>
                    <a:pt x="571" y="1042"/>
                    <a:pt x="560" y="1050"/>
                  </a:cubicBezTo>
                  <a:cubicBezTo>
                    <a:pt x="559" y="1051"/>
                    <a:pt x="557" y="1050"/>
                    <a:pt x="556" y="1050"/>
                  </a:cubicBezTo>
                  <a:cubicBezTo>
                    <a:pt x="478" y="1074"/>
                    <a:pt x="440" y="1013"/>
                    <a:pt x="391" y="975"/>
                  </a:cubicBezTo>
                  <a:cubicBezTo>
                    <a:pt x="319" y="918"/>
                    <a:pt x="249" y="860"/>
                    <a:pt x="175" y="808"/>
                  </a:cubicBezTo>
                  <a:cubicBezTo>
                    <a:pt x="154" y="793"/>
                    <a:pt x="121" y="787"/>
                    <a:pt x="95" y="790"/>
                  </a:cubicBezTo>
                  <a:cubicBezTo>
                    <a:pt x="49" y="794"/>
                    <a:pt x="34" y="774"/>
                    <a:pt x="28" y="733"/>
                  </a:cubicBezTo>
                  <a:cubicBezTo>
                    <a:pt x="24" y="709"/>
                    <a:pt x="12" y="687"/>
                    <a:pt x="0" y="651"/>
                  </a:cubicBezTo>
                  <a:cubicBezTo>
                    <a:pt x="41" y="586"/>
                    <a:pt x="89" y="506"/>
                    <a:pt x="142" y="428"/>
                  </a:cubicBezTo>
                  <a:cubicBezTo>
                    <a:pt x="160" y="402"/>
                    <a:pt x="185" y="376"/>
                    <a:pt x="212" y="360"/>
                  </a:cubicBezTo>
                  <a:cubicBezTo>
                    <a:pt x="260" y="332"/>
                    <a:pt x="269" y="296"/>
                    <a:pt x="253" y="248"/>
                  </a:cubicBezTo>
                  <a:cubicBezTo>
                    <a:pt x="249" y="236"/>
                    <a:pt x="245" y="223"/>
                    <a:pt x="245" y="211"/>
                  </a:cubicBezTo>
                  <a:cubicBezTo>
                    <a:pt x="245" y="203"/>
                    <a:pt x="252" y="195"/>
                    <a:pt x="255" y="187"/>
                  </a:cubicBezTo>
                  <a:cubicBezTo>
                    <a:pt x="262" y="193"/>
                    <a:pt x="272" y="197"/>
                    <a:pt x="275" y="204"/>
                  </a:cubicBezTo>
                  <a:cubicBezTo>
                    <a:pt x="284" y="230"/>
                    <a:pt x="291" y="256"/>
                    <a:pt x="299" y="286"/>
                  </a:cubicBezTo>
                  <a:cubicBezTo>
                    <a:pt x="352" y="240"/>
                    <a:pt x="403" y="198"/>
                    <a:pt x="451" y="153"/>
                  </a:cubicBezTo>
                  <a:cubicBezTo>
                    <a:pt x="484" y="121"/>
                    <a:pt x="516" y="113"/>
                    <a:pt x="559" y="130"/>
                  </a:cubicBezTo>
                  <a:cubicBezTo>
                    <a:pt x="615" y="154"/>
                    <a:pt x="672" y="177"/>
                    <a:pt x="730" y="197"/>
                  </a:cubicBezTo>
                  <a:cubicBezTo>
                    <a:pt x="760" y="207"/>
                    <a:pt x="793" y="210"/>
                    <a:pt x="830" y="217"/>
                  </a:cubicBezTo>
                  <a:cubicBezTo>
                    <a:pt x="810" y="158"/>
                    <a:pt x="793" y="109"/>
                    <a:pt x="776" y="58"/>
                  </a:cubicBezTo>
                  <a:cubicBezTo>
                    <a:pt x="788" y="50"/>
                    <a:pt x="799" y="44"/>
                    <a:pt x="810" y="37"/>
                  </a:cubicBezTo>
                  <a:cubicBezTo>
                    <a:pt x="814" y="42"/>
                    <a:pt x="818" y="44"/>
                    <a:pt x="819" y="48"/>
                  </a:cubicBezTo>
                  <a:cubicBezTo>
                    <a:pt x="833" y="85"/>
                    <a:pt x="847" y="123"/>
                    <a:pt x="860" y="161"/>
                  </a:cubicBezTo>
                  <a:cubicBezTo>
                    <a:pt x="879" y="214"/>
                    <a:pt x="882" y="216"/>
                    <a:pt x="943" y="206"/>
                  </a:cubicBezTo>
                  <a:cubicBezTo>
                    <a:pt x="921" y="143"/>
                    <a:pt x="899" y="81"/>
                    <a:pt x="877" y="18"/>
                  </a:cubicBezTo>
                  <a:cubicBezTo>
                    <a:pt x="906" y="0"/>
                    <a:pt x="922" y="6"/>
                    <a:pt x="932" y="37"/>
                  </a:cubicBezTo>
                  <a:cubicBezTo>
                    <a:pt x="946" y="81"/>
                    <a:pt x="963" y="123"/>
                    <a:pt x="978" y="166"/>
                  </a:cubicBezTo>
                  <a:cubicBezTo>
                    <a:pt x="993" y="210"/>
                    <a:pt x="1042" y="229"/>
                    <a:pt x="1079" y="203"/>
                  </a:cubicBezTo>
                  <a:cubicBezTo>
                    <a:pt x="1089" y="196"/>
                    <a:pt x="1095" y="176"/>
                    <a:pt x="1094" y="163"/>
                  </a:cubicBezTo>
                  <a:cubicBezTo>
                    <a:pt x="1092" y="112"/>
                    <a:pt x="1086" y="60"/>
                    <a:pt x="1081" y="6"/>
                  </a:cubicBezTo>
                  <a:cubicBezTo>
                    <a:pt x="1095" y="4"/>
                    <a:pt x="1107" y="3"/>
                    <a:pt x="1123" y="1"/>
                  </a:cubicBezTo>
                  <a:cubicBezTo>
                    <a:pt x="1132" y="59"/>
                    <a:pt x="1140" y="115"/>
                    <a:pt x="1149" y="173"/>
                  </a:cubicBezTo>
                  <a:cubicBezTo>
                    <a:pt x="1186" y="157"/>
                    <a:pt x="1220" y="142"/>
                    <a:pt x="1254" y="126"/>
                  </a:cubicBezTo>
                  <a:cubicBezTo>
                    <a:pt x="1284" y="175"/>
                    <a:pt x="1311" y="221"/>
                    <a:pt x="1339" y="267"/>
                  </a:cubicBezTo>
                  <a:cubicBezTo>
                    <a:pt x="1421" y="244"/>
                    <a:pt x="1423" y="245"/>
                    <a:pt x="1459" y="356"/>
                  </a:cubicBezTo>
                  <a:cubicBezTo>
                    <a:pt x="1445" y="367"/>
                    <a:pt x="1430" y="377"/>
                    <a:pt x="1409" y="393"/>
                  </a:cubicBezTo>
                  <a:cubicBezTo>
                    <a:pt x="1455" y="461"/>
                    <a:pt x="1506" y="526"/>
                    <a:pt x="1546" y="597"/>
                  </a:cubicBezTo>
                  <a:cubicBezTo>
                    <a:pt x="1596" y="687"/>
                    <a:pt x="1677" y="712"/>
                    <a:pt x="1769" y="723"/>
                  </a:cubicBezTo>
                  <a:cubicBezTo>
                    <a:pt x="1808" y="728"/>
                    <a:pt x="1842" y="737"/>
                    <a:pt x="1867" y="774"/>
                  </a:cubicBezTo>
                  <a:cubicBezTo>
                    <a:pt x="1906" y="828"/>
                    <a:pt x="1951" y="878"/>
                    <a:pt x="1995" y="930"/>
                  </a:cubicBezTo>
                  <a:cubicBezTo>
                    <a:pt x="2011" y="948"/>
                    <a:pt x="2029" y="964"/>
                    <a:pt x="2046" y="981"/>
                  </a:cubicBezTo>
                  <a:cubicBezTo>
                    <a:pt x="2050" y="977"/>
                    <a:pt x="2054" y="974"/>
                    <a:pt x="2058" y="970"/>
                  </a:cubicBezTo>
                  <a:cubicBezTo>
                    <a:pt x="2023" y="925"/>
                    <a:pt x="1989" y="880"/>
                    <a:pt x="1954" y="835"/>
                  </a:cubicBezTo>
                  <a:cubicBezTo>
                    <a:pt x="1937" y="814"/>
                    <a:pt x="1917" y="796"/>
                    <a:pt x="1902" y="774"/>
                  </a:cubicBezTo>
                  <a:cubicBezTo>
                    <a:pt x="1855" y="704"/>
                    <a:pt x="1776" y="704"/>
                    <a:pt x="1707" y="684"/>
                  </a:cubicBezTo>
                  <a:cubicBezTo>
                    <a:pt x="1626" y="661"/>
                    <a:pt x="1625" y="664"/>
                    <a:pt x="1588" y="603"/>
                  </a:cubicBezTo>
                  <a:cubicBezTo>
                    <a:pt x="1630" y="512"/>
                    <a:pt x="1668" y="428"/>
                    <a:pt x="1708" y="340"/>
                  </a:cubicBezTo>
                  <a:cubicBezTo>
                    <a:pt x="1740" y="372"/>
                    <a:pt x="1812" y="348"/>
                    <a:pt x="1821" y="419"/>
                  </a:cubicBezTo>
                  <a:cubicBezTo>
                    <a:pt x="1852" y="419"/>
                    <a:pt x="1888" y="422"/>
                    <a:pt x="1924" y="419"/>
                  </a:cubicBezTo>
                  <a:cubicBezTo>
                    <a:pt x="1951" y="416"/>
                    <a:pt x="1963" y="427"/>
                    <a:pt x="1979" y="448"/>
                  </a:cubicBezTo>
                  <a:cubicBezTo>
                    <a:pt x="2027" y="512"/>
                    <a:pt x="2078" y="574"/>
                    <a:pt x="2130" y="634"/>
                  </a:cubicBezTo>
                  <a:cubicBezTo>
                    <a:pt x="2142" y="648"/>
                    <a:pt x="2165" y="653"/>
                    <a:pt x="2183" y="660"/>
                  </a:cubicBezTo>
                  <a:cubicBezTo>
                    <a:pt x="2236" y="682"/>
                    <a:pt x="2289" y="703"/>
                    <a:pt x="2341" y="726"/>
                  </a:cubicBezTo>
                  <a:cubicBezTo>
                    <a:pt x="2350" y="730"/>
                    <a:pt x="2356" y="746"/>
                    <a:pt x="2357" y="757"/>
                  </a:cubicBezTo>
                  <a:cubicBezTo>
                    <a:pt x="2365" y="821"/>
                    <a:pt x="2372" y="885"/>
                    <a:pt x="2379" y="949"/>
                  </a:cubicBezTo>
                  <a:cubicBezTo>
                    <a:pt x="2380" y="958"/>
                    <a:pt x="2383" y="966"/>
                    <a:pt x="2389" y="987"/>
                  </a:cubicBezTo>
                  <a:cubicBezTo>
                    <a:pt x="2396" y="969"/>
                    <a:pt x="2401" y="962"/>
                    <a:pt x="2401" y="956"/>
                  </a:cubicBezTo>
                  <a:cubicBezTo>
                    <a:pt x="2396" y="889"/>
                    <a:pt x="2391" y="822"/>
                    <a:pt x="2387" y="755"/>
                  </a:cubicBezTo>
                  <a:cubicBezTo>
                    <a:pt x="2386" y="730"/>
                    <a:pt x="2378" y="716"/>
                    <a:pt x="2354" y="706"/>
                  </a:cubicBezTo>
                  <a:cubicBezTo>
                    <a:pt x="2303" y="687"/>
                    <a:pt x="2255" y="662"/>
                    <a:pt x="2204" y="644"/>
                  </a:cubicBezTo>
                  <a:cubicBezTo>
                    <a:pt x="2125" y="617"/>
                    <a:pt x="2095" y="545"/>
                    <a:pt x="2041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53"/>
            <p:cNvSpPr>
              <a:spLocks/>
            </p:cNvSpPr>
            <p:nvPr/>
          </p:nvSpPr>
          <p:spPr bwMode="auto">
            <a:xfrm>
              <a:off x="377830" y="5621430"/>
              <a:ext cx="471493" cy="409582"/>
            </a:xfrm>
            <a:custGeom>
              <a:avLst/>
              <a:gdLst>
                <a:gd name="T0" fmla="*/ 1308 w 1308"/>
                <a:gd name="T1" fmla="*/ 1138 h 1138"/>
                <a:gd name="T2" fmla="*/ 887 w 1308"/>
                <a:gd name="T3" fmla="*/ 1138 h 1138"/>
                <a:gd name="T4" fmla="*/ 783 w 1308"/>
                <a:gd name="T5" fmla="*/ 958 h 1138"/>
                <a:gd name="T6" fmla="*/ 649 w 1308"/>
                <a:gd name="T7" fmla="*/ 921 h 1138"/>
                <a:gd name="T8" fmla="*/ 427 w 1308"/>
                <a:gd name="T9" fmla="*/ 1138 h 1138"/>
                <a:gd name="T10" fmla="*/ 0 w 1308"/>
                <a:gd name="T11" fmla="*/ 1138 h 1138"/>
                <a:gd name="T12" fmla="*/ 0 w 1308"/>
                <a:gd name="T13" fmla="*/ 85 h 1138"/>
                <a:gd name="T14" fmla="*/ 259 w 1308"/>
                <a:gd name="T15" fmla="*/ 85 h 1138"/>
                <a:gd name="T16" fmla="*/ 263 w 1308"/>
                <a:gd name="T17" fmla="*/ 0 h 1138"/>
                <a:gd name="T18" fmla="*/ 315 w 1308"/>
                <a:gd name="T19" fmla="*/ 0 h 1138"/>
                <a:gd name="T20" fmla="*/ 319 w 1308"/>
                <a:gd name="T21" fmla="*/ 80 h 1138"/>
                <a:gd name="T22" fmla="*/ 381 w 1308"/>
                <a:gd name="T23" fmla="*/ 80 h 1138"/>
                <a:gd name="T24" fmla="*/ 381 w 1308"/>
                <a:gd name="T25" fmla="*/ 0 h 1138"/>
                <a:gd name="T26" fmla="*/ 438 w 1308"/>
                <a:gd name="T27" fmla="*/ 0 h 1138"/>
                <a:gd name="T28" fmla="*/ 438 w 1308"/>
                <a:gd name="T29" fmla="*/ 81 h 1138"/>
                <a:gd name="T30" fmla="*/ 502 w 1308"/>
                <a:gd name="T31" fmla="*/ 81 h 1138"/>
                <a:gd name="T32" fmla="*/ 502 w 1308"/>
                <a:gd name="T33" fmla="*/ 0 h 1138"/>
                <a:gd name="T34" fmla="*/ 561 w 1308"/>
                <a:gd name="T35" fmla="*/ 0 h 1138"/>
                <a:gd name="T36" fmla="*/ 565 w 1308"/>
                <a:gd name="T37" fmla="*/ 83 h 1138"/>
                <a:gd name="T38" fmla="*/ 695 w 1308"/>
                <a:gd name="T39" fmla="*/ 83 h 1138"/>
                <a:gd name="T40" fmla="*/ 983 w 1308"/>
                <a:gd name="T41" fmla="*/ 82 h 1138"/>
                <a:gd name="T42" fmla="*/ 1029 w 1308"/>
                <a:gd name="T43" fmla="*/ 119 h 1138"/>
                <a:gd name="T44" fmla="*/ 1136 w 1308"/>
                <a:gd name="T45" fmla="*/ 512 h 1138"/>
                <a:gd name="T46" fmla="*/ 1213 w 1308"/>
                <a:gd name="T47" fmla="*/ 793 h 1138"/>
                <a:gd name="T48" fmla="*/ 1294 w 1308"/>
                <a:gd name="T49" fmla="*/ 1091 h 1138"/>
                <a:gd name="T50" fmla="*/ 1308 w 1308"/>
                <a:gd name="T51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8" h="1138">
                  <a:moveTo>
                    <a:pt x="1308" y="1138"/>
                  </a:moveTo>
                  <a:cubicBezTo>
                    <a:pt x="1164" y="1138"/>
                    <a:pt x="1026" y="1138"/>
                    <a:pt x="887" y="1138"/>
                  </a:cubicBezTo>
                  <a:cubicBezTo>
                    <a:pt x="871" y="1067"/>
                    <a:pt x="849" y="1001"/>
                    <a:pt x="783" y="958"/>
                  </a:cubicBezTo>
                  <a:cubicBezTo>
                    <a:pt x="742" y="931"/>
                    <a:pt x="698" y="920"/>
                    <a:pt x="649" y="921"/>
                  </a:cubicBezTo>
                  <a:cubicBezTo>
                    <a:pt x="531" y="925"/>
                    <a:pt x="465" y="989"/>
                    <a:pt x="427" y="1138"/>
                  </a:cubicBezTo>
                  <a:cubicBezTo>
                    <a:pt x="287" y="1138"/>
                    <a:pt x="145" y="1138"/>
                    <a:pt x="0" y="1138"/>
                  </a:cubicBezTo>
                  <a:cubicBezTo>
                    <a:pt x="0" y="789"/>
                    <a:pt x="0" y="440"/>
                    <a:pt x="0" y="85"/>
                  </a:cubicBezTo>
                  <a:cubicBezTo>
                    <a:pt x="83" y="85"/>
                    <a:pt x="170" y="85"/>
                    <a:pt x="259" y="85"/>
                  </a:cubicBezTo>
                  <a:cubicBezTo>
                    <a:pt x="261" y="54"/>
                    <a:pt x="262" y="29"/>
                    <a:pt x="263" y="0"/>
                  </a:cubicBezTo>
                  <a:cubicBezTo>
                    <a:pt x="280" y="0"/>
                    <a:pt x="296" y="0"/>
                    <a:pt x="315" y="0"/>
                  </a:cubicBezTo>
                  <a:cubicBezTo>
                    <a:pt x="316" y="26"/>
                    <a:pt x="318" y="51"/>
                    <a:pt x="319" y="80"/>
                  </a:cubicBezTo>
                  <a:cubicBezTo>
                    <a:pt x="339" y="80"/>
                    <a:pt x="358" y="80"/>
                    <a:pt x="381" y="80"/>
                  </a:cubicBezTo>
                  <a:cubicBezTo>
                    <a:pt x="381" y="53"/>
                    <a:pt x="381" y="28"/>
                    <a:pt x="381" y="0"/>
                  </a:cubicBezTo>
                  <a:cubicBezTo>
                    <a:pt x="401" y="0"/>
                    <a:pt x="417" y="0"/>
                    <a:pt x="438" y="0"/>
                  </a:cubicBezTo>
                  <a:cubicBezTo>
                    <a:pt x="438" y="26"/>
                    <a:pt x="438" y="52"/>
                    <a:pt x="438" y="81"/>
                  </a:cubicBezTo>
                  <a:cubicBezTo>
                    <a:pt x="461" y="81"/>
                    <a:pt x="479" y="81"/>
                    <a:pt x="502" y="81"/>
                  </a:cubicBezTo>
                  <a:cubicBezTo>
                    <a:pt x="502" y="56"/>
                    <a:pt x="502" y="29"/>
                    <a:pt x="502" y="0"/>
                  </a:cubicBezTo>
                  <a:cubicBezTo>
                    <a:pt x="524" y="0"/>
                    <a:pt x="540" y="0"/>
                    <a:pt x="561" y="0"/>
                  </a:cubicBezTo>
                  <a:cubicBezTo>
                    <a:pt x="562" y="26"/>
                    <a:pt x="564" y="52"/>
                    <a:pt x="565" y="83"/>
                  </a:cubicBezTo>
                  <a:cubicBezTo>
                    <a:pt x="609" y="83"/>
                    <a:pt x="652" y="83"/>
                    <a:pt x="695" y="83"/>
                  </a:cubicBezTo>
                  <a:cubicBezTo>
                    <a:pt x="791" y="83"/>
                    <a:pt x="887" y="84"/>
                    <a:pt x="983" y="82"/>
                  </a:cubicBezTo>
                  <a:cubicBezTo>
                    <a:pt x="1011" y="82"/>
                    <a:pt x="1022" y="91"/>
                    <a:pt x="1029" y="119"/>
                  </a:cubicBezTo>
                  <a:cubicBezTo>
                    <a:pt x="1064" y="250"/>
                    <a:pt x="1100" y="381"/>
                    <a:pt x="1136" y="512"/>
                  </a:cubicBezTo>
                  <a:cubicBezTo>
                    <a:pt x="1162" y="606"/>
                    <a:pt x="1187" y="699"/>
                    <a:pt x="1213" y="793"/>
                  </a:cubicBezTo>
                  <a:cubicBezTo>
                    <a:pt x="1240" y="892"/>
                    <a:pt x="1267" y="992"/>
                    <a:pt x="1294" y="1091"/>
                  </a:cubicBezTo>
                  <a:cubicBezTo>
                    <a:pt x="1298" y="1104"/>
                    <a:pt x="1302" y="1118"/>
                    <a:pt x="1308" y="1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54"/>
            <p:cNvSpPr>
              <a:spLocks noEditPoints="1"/>
            </p:cNvSpPr>
            <p:nvPr/>
          </p:nvSpPr>
          <p:spPr bwMode="auto">
            <a:xfrm>
              <a:off x="55564" y="5743670"/>
              <a:ext cx="303216" cy="288930"/>
            </a:xfrm>
            <a:custGeom>
              <a:avLst/>
              <a:gdLst>
                <a:gd name="T0" fmla="*/ 210 w 843"/>
                <a:gd name="T1" fmla="*/ 0 h 799"/>
                <a:gd name="T2" fmla="*/ 843 w 843"/>
                <a:gd name="T3" fmla="*/ 0 h 799"/>
                <a:gd name="T4" fmla="*/ 843 w 843"/>
                <a:gd name="T5" fmla="*/ 797 h 799"/>
                <a:gd name="T6" fmla="*/ 703 w 843"/>
                <a:gd name="T7" fmla="*/ 797 h 799"/>
                <a:gd name="T8" fmla="*/ 575 w 843"/>
                <a:gd name="T9" fmla="*/ 603 h 799"/>
                <a:gd name="T10" fmla="*/ 455 w 843"/>
                <a:gd name="T11" fmla="*/ 582 h 799"/>
                <a:gd name="T12" fmla="*/ 247 w 843"/>
                <a:gd name="T13" fmla="*/ 799 h 799"/>
                <a:gd name="T14" fmla="*/ 110 w 843"/>
                <a:gd name="T15" fmla="*/ 799 h 799"/>
                <a:gd name="T16" fmla="*/ 104 w 843"/>
                <a:gd name="T17" fmla="*/ 747 h 799"/>
                <a:gd name="T18" fmla="*/ 2 w 843"/>
                <a:gd name="T19" fmla="*/ 747 h 799"/>
                <a:gd name="T20" fmla="*/ 0 w 843"/>
                <a:gd name="T21" fmla="*/ 700 h 799"/>
                <a:gd name="T22" fmla="*/ 48 w 843"/>
                <a:gd name="T23" fmla="*/ 695 h 799"/>
                <a:gd name="T24" fmla="*/ 48 w 843"/>
                <a:gd name="T25" fmla="*/ 480 h 799"/>
                <a:gd name="T26" fmla="*/ 107 w 843"/>
                <a:gd name="T27" fmla="*/ 473 h 799"/>
                <a:gd name="T28" fmla="*/ 210 w 843"/>
                <a:gd name="T29" fmla="*/ 0 h 799"/>
                <a:gd name="T30" fmla="*/ 150 w 843"/>
                <a:gd name="T31" fmla="*/ 333 h 799"/>
                <a:gd name="T32" fmla="*/ 150 w 843"/>
                <a:gd name="T33" fmla="*/ 333 h 799"/>
                <a:gd name="T34" fmla="*/ 484 w 843"/>
                <a:gd name="T35" fmla="*/ 333 h 799"/>
                <a:gd name="T36" fmla="*/ 484 w 843"/>
                <a:gd name="T37" fmla="*/ 89 h 799"/>
                <a:gd name="T38" fmla="*/ 228 w 843"/>
                <a:gd name="T39" fmla="*/ 89 h 799"/>
                <a:gd name="T40" fmla="*/ 150 w 843"/>
                <a:gd name="T41" fmla="*/ 333 h 799"/>
                <a:gd name="T42" fmla="*/ 573 w 843"/>
                <a:gd name="T43" fmla="*/ 88 h 799"/>
                <a:gd name="T44" fmla="*/ 573 w 843"/>
                <a:gd name="T45" fmla="*/ 88 h 799"/>
                <a:gd name="T46" fmla="*/ 573 w 843"/>
                <a:gd name="T47" fmla="*/ 332 h 799"/>
                <a:gd name="T48" fmla="*/ 686 w 843"/>
                <a:gd name="T49" fmla="*/ 332 h 799"/>
                <a:gd name="T50" fmla="*/ 686 w 843"/>
                <a:gd name="T51" fmla="*/ 88 h 799"/>
                <a:gd name="T52" fmla="*/ 573 w 843"/>
                <a:gd name="T53" fmla="*/ 8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3" h="799">
                  <a:moveTo>
                    <a:pt x="210" y="0"/>
                  </a:moveTo>
                  <a:cubicBezTo>
                    <a:pt x="424" y="0"/>
                    <a:pt x="631" y="0"/>
                    <a:pt x="843" y="0"/>
                  </a:cubicBezTo>
                  <a:cubicBezTo>
                    <a:pt x="843" y="266"/>
                    <a:pt x="843" y="530"/>
                    <a:pt x="843" y="797"/>
                  </a:cubicBezTo>
                  <a:cubicBezTo>
                    <a:pt x="798" y="797"/>
                    <a:pt x="754" y="797"/>
                    <a:pt x="703" y="797"/>
                  </a:cubicBezTo>
                  <a:cubicBezTo>
                    <a:pt x="702" y="707"/>
                    <a:pt x="654" y="641"/>
                    <a:pt x="575" y="603"/>
                  </a:cubicBezTo>
                  <a:cubicBezTo>
                    <a:pt x="540" y="586"/>
                    <a:pt x="495" y="580"/>
                    <a:pt x="455" y="582"/>
                  </a:cubicBezTo>
                  <a:cubicBezTo>
                    <a:pt x="347" y="587"/>
                    <a:pt x="282" y="657"/>
                    <a:pt x="247" y="799"/>
                  </a:cubicBezTo>
                  <a:cubicBezTo>
                    <a:pt x="202" y="799"/>
                    <a:pt x="157" y="799"/>
                    <a:pt x="110" y="799"/>
                  </a:cubicBezTo>
                  <a:cubicBezTo>
                    <a:pt x="108" y="782"/>
                    <a:pt x="106" y="767"/>
                    <a:pt x="104" y="747"/>
                  </a:cubicBezTo>
                  <a:cubicBezTo>
                    <a:pt x="70" y="747"/>
                    <a:pt x="38" y="747"/>
                    <a:pt x="2" y="747"/>
                  </a:cubicBezTo>
                  <a:cubicBezTo>
                    <a:pt x="1" y="729"/>
                    <a:pt x="0" y="716"/>
                    <a:pt x="0" y="700"/>
                  </a:cubicBezTo>
                  <a:cubicBezTo>
                    <a:pt x="17" y="698"/>
                    <a:pt x="30" y="697"/>
                    <a:pt x="48" y="695"/>
                  </a:cubicBezTo>
                  <a:cubicBezTo>
                    <a:pt x="48" y="623"/>
                    <a:pt x="48" y="552"/>
                    <a:pt x="48" y="480"/>
                  </a:cubicBezTo>
                  <a:cubicBezTo>
                    <a:pt x="69" y="478"/>
                    <a:pt x="86" y="476"/>
                    <a:pt x="107" y="473"/>
                  </a:cubicBezTo>
                  <a:cubicBezTo>
                    <a:pt x="84" y="301"/>
                    <a:pt x="173" y="158"/>
                    <a:pt x="210" y="0"/>
                  </a:cubicBezTo>
                  <a:close/>
                  <a:moveTo>
                    <a:pt x="150" y="333"/>
                  </a:moveTo>
                  <a:lnTo>
                    <a:pt x="150" y="333"/>
                  </a:lnTo>
                  <a:cubicBezTo>
                    <a:pt x="266" y="333"/>
                    <a:pt x="374" y="333"/>
                    <a:pt x="484" y="333"/>
                  </a:cubicBezTo>
                  <a:cubicBezTo>
                    <a:pt x="484" y="250"/>
                    <a:pt x="484" y="169"/>
                    <a:pt x="484" y="89"/>
                  </a:cubicBezTo>
                  <a:cubicBezTo>
                    <a:pt x="395" y="89"/>
                    <a:pt x="310" y="89"/>
                    <a:pt x="228" y="89"/>
                  </a:cubicBezTo>
                  <a:cubicBezTo>
                    <a:pt x="202" y="171"/>
                    <a:pt x="177" y="250"/>
                    <a:pt x="150" y="333"/>
                  </a:cubicBezTo>
                  <a:close/>
                  <a:moveTo>
                    <a:pt x="573" y="88"/>
                  </a:moveTo>
                  <a:lnTo>
                    <a:pt x="573" y="88"/>
                  </a:lnTo>
                  <a:cubicBezTo>
                    <a:pt x="573" y="171"/>
                    <a:pt x="573" y="252"/>
                    <a:pt x="573" y="332"/>
                  </a:cubicBezTo>
                  <a:cubicBezTo>
                    <a:pt x="613" y="332"/>
                    <a:pt x="650" y="332"/>
                    <a:pt x="686" y="332"/>
                  </a:cubicBezTo>
                  <a:cubicBezTo>
                    <a:pt x="686" y="249"/>
                    <a:pt x="686" y="169"/>
                    <a:pt x="686" y="88"/>
                  </a:cubicBezTo>
                  <a:cubicBezTo>
                    <a:pt x="647" y="88"/>
                    <a:pt x="611" y="88"/>
                    <a:pt x="57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55"/>
            <p:cNvSpPr>
              <a:spLocks/>
            </p:cNvSpPr>
            <p:nvPr/>
          </p:nvSpPr>
          <p:spPr bwMode="auto">
            <a:xfrm>
              <a:off x="977912" y="5618255"/>
              <a:ext cx="414342" cy="158753"/>
            </a:xfrm>
            <a:custGeom>
              <a:avLst/>
              <a:gdLst>
                <a:gd name="T0" fmla="*/ 1141 w 1148"/>
                <a:gd name="T1" fmla="*/ 439 h 439"/>
                <a:gd name="T2" fmla="*/ 0 w 1148"/>
                <a:gd name="T3" fmla="*/ 439 h 439"/>
                <a:gd name="T4" fmla="*/ 39 w 1148"/>
                <a:gd name="T5" fmla="*/ 284 h 439"/>
                <a:gd name="T6" fmla="*/ 111 w 1148"/>
                <a:gd name="T7" fmla="*/ 221 h 439"/>
                <a:gd name="T8" fmla="*/ 326 w 1148"/>
                <a:gd name="T9" fmla="*/ 63 h 439"/>
                <a:gd name="T10" fmla="*/ 394 w 1148"/>
                <a:gd name="T11" fmla="*/ 5 h 439"/>
                <a:gd name="T12" fmla="*/ 430 w 1148"/>
                <a:gd name="T13" fmla="*/ 5 h 439"/>
                <a:gd name="T14" fmla="*/ 670 w 1148"/>
                <a:gd name="T15" fmla="*/ 135 h 439"/>
                <a:gd name="T16" fmla="*/ 801 w 1148"/>
                <a:gd name="T17" fmla="*/ 159 h 439"/>
                <a:gd name="T18" fmla="*/ 902 w 1148"/>
                <a:gd name="T19" fmla="*/ 174 h 439"/>
                <a:gd name="T20" fmla="*/ 966 w 1148"/>
                <a:gd name="T21" fmla="*/ 223 h 439"/>
                <a:gd name="T22" fmla="*/ 1123 w 1148"/>
                <a:gd name="T23" fmla="*/ 413 h 439"/>
                <a:gd name="T24" fmla="*/ 1148 w 1148"/>
                <a:gd name="T25" fmla="*/ 427 h 439"/>
                <a:gd name="T26" fmla="*/ 1141 w 1148"/>
                <a:gd name="T2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8" h="439">
                  <a:moveTo>
                    <a:pt x="1141" y="439"/>
                  </a:moveTo>
                  <a:cubicBezTo>
                    <a:pt x="762" y="439"/>
                    <a:pt x="383" y="439"/>
                    <a:pt x="0" y="439"/>
                  </a:cubicBezTo>
                  <a:cubicBezTo>
                    <a:pt x="13" y="385"/>
                    <a:pt x="18" y="331"/>
                    <a:pt x="39" y="284"/>
                  </a:cubicBezTo>
                  <a:cubicBezTo>
                    <a:pt x="50" y="258"/>
                    <a:pt x="84" y="238"/>
                    <a:pt x="111" y="221"/>
                  </a:cubicBezTo>
                  <a:cubicBezTo>
                    <a:pt x="187" y="175"/>
                    <a:pt x="263" y="128"/>
                    <a:pt x="326" y="63"/>
                  </a:cubicBezTo>
                  <a:cubicBezTo>
                    <a:pt x="346" y="41"/>
                    <a:pt x="369" y="22"/>
                    <a:pt x="394" y="5"/>
                  </a:cubicBezTo>
                  <a:cubicBezTo>
                    <a:pt x="402" y="0"/>
                    <a:pt x="420" y="0"/>
                    <a:pt x="430" y="5"/>
                  </a:cubicBezTo>
                  <a:cubicBezTo>
                    <a:pt x="510" y="48"/>
                    <a:pt x="588" y="96"/>
                    <a:pt x="670" y="135"/>
                  </a:cubicBezTo>
                  <a:cubicBezTo>
                    <a:pt x="709" y="152"/>
                    <a:pt x="757" y="151"/>
                    <a:pt x="801" y="159"/>
                  </a:cubicBezTo>
                  <a:cubicBezTo>
                    <a:pt x="834" y="164"/>
                    <a:pt x="868" y="172"/>
                    <a:pt x="902" y="174"/>
                  </a:cubicBezTo>
                  <a:cubicBezTo>
                    <a:pt x="936" y="177"/>
                    <a:pt x="953" y="196"/>
                    <a:pt x="966" y="223"/>
                  </a:cubicBezTo>
                  <a:cubicBezTo>
                    <a:pt x="1000" y="301"/>
                    <a:pt x="1041" y="374"/>
                    <a:pt x="1123" y="413"/>
                  </a:cubicBezTo>
                  <a:cubicBezTo>
                    <a:pt x="1131" y="417"/>
                    <a:pt x="1140" y="422"/>
                    <a:pt x="1148" y="427"/>
                  </a:cubicBezTo>
                  <a:cubicBezTo>
                    <a:pt x="1146" y="431"/>
                    <a:pt x="1143" y="435"/>
                    <a:pt x="1141" y="4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56"/>
            <p:cNvSpPr>
              <a:spLocks/>
            </p:cNvSpPr>
            <p:nvPr/>
          </p:nvSpPr>
          <p:spPr bwMode="auto">
            <a:xfrm>
              <a:off x="771535" y="5691281"/>
              <a:ext cx="193677" cy="357193"/>
            </a:xfrm>
            <a:custGeom>
              <a:avLst/>
              <a:gdLst>
                <a:gd name="T0" fmla="*/ 487 w 541"/>
                <a:gd name="T1" fmla="*/ 974 h 995"/>
                <a:gd name="T2" fmla="*/ 420 w 541"/>
                <a:gd name="T3" fmla="*/ 995 h 995"/>
                <a:gd name="T4" fmla="*/ 367 w 541"/>
                <a:gd name="T5" fmla="*/ 844 h 995"/>
                <a:gd name="T6" fmla="*/ 255 w 541"/>
                <a:gd name="T7" fmla="*/ 930 h 995"/>
                <a:gd name="T8" fmla="*/ 0 w 541"/>
                <a:gd name="T9" fmla="*/ 8 h 995"/>
                <a:gd name="T10" fmla="*/ 161 w 541"/>
                <a:gd name="T11" fmla="*/ 44 h 995"/>
                <a:gd name="T12" fmla="*/ 295 w 541"/>
                <a:gd name="T13" fmla="*/ 148 h 995"/>
                <a:gd name="T14" fmla="*/ 416 w 541"/>
                <a:gd name="T15" fmla="*/ 372 h 995"/>
                <a:gd name="T16" fmla="*/ 522 w 541"/>
                <a:gd name="T17" fmla="*/ 670 h 995"/>
                <a:gd name="T18" fmla="*/ 503 w 541"/>
                <a:gd name="T19" fmla="*/ 738 h 995"/>
                <a:gd name="T20" fmla="*/ 434 w 541"/>
                <a:gd name="T21" fmla="*/ 796 h 995"/>
                <a:gd name="T22" fmla="*/ 487 w 541"/>
                <a:gd name="T23" fmla="*/ 974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1" h="995">
                  <a:moveTo>
                    <a:pt x="487" y="974"/>
                  </a:moveTo>
                  <a:cubicBezTo>
                    <a:pt x="459" y="983"/>
                    <a:pt x="441" y="989"/>
                    <a:pt x="420" y="995"/>
                  </a:cubicBezTo>
                  <a:cubicBezTo>
                    <a:pt x="402" y="944"/>
                    <a:pt x="385" y="896"/>
                    <a:pt x="367" y="844"/>
                  </a:cubicBezTo>
                  <a:cubicBezTo>
                    <a:pt x="330" y="872"/>
                    <a:pt x="295" y="899"/>
                    <a:pt x="255" y="930"/>
                  </a:cubicBezTo>
                  <a:cubicBezTo>
                    <a:pt x="169" y="620"/>
                    <a:pt x="85" y="315"/>
                    <a:pt x="0" y="8"/>
                  </a:cubicBezTo>
                  <a:cubicBezTo>
                    <a:pt x="62" y="0"/>
                    <a:pt x="114" y="1"/>
                    <a:pt x="161" y="44"/>
                  </a:cubicBezTo>
                  <a:cubicBezTo>
                    <a:pt x="202" y="83"/>
                    <a:pt x="249" y="116"/>
                    <a:pt x="295" y="148"/>
                  </a:cubicBezTo>
                  <a:cubicBezTo>
                    <a:pt x="375" y="202"/>
                    <a:pt x="385" y="293"/>
                    <a:pt x="416" y="372"/>
                  </a:cubicBezTo>
                  <a:cubicBezTo>
                    <a:pt x="453" y="471"/>
                    <a:pt x="485" y="571"/>
                    <a:pt x="522" y="670"/>
                  </a:cubicBezTo>
                  <a:cubicBezTo>
                    <a:pt x="533" y="701"/>
                    <a:pt x="541" y="720"/>
                    <a:pt x="503" y="738"/>
                  </a:cubicBezTo>
                  <a:cubicBezTo>
                    <a:pt x="477" y="750"/>
                    <a:pt x="457" y="776"/>
                    <a:pt x="434" y="796"/>
                  </a:cubicBezTo>
                  <a:cubicBezTo>
                    <a:pt x="451" y="853"/>
                    <a:pt x="469" y="912"/>
                    <a:pt x="487" y="9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57"/>
            <p:cNvSpPr>
              <a:spLocks/>
            </p:cNvSpPr>
            <p:nvPr/>
          </p:nvSpPr>
          <p:spPr bwMode="auto">
            <a:xfrm>
              <a:off x="644533" y="5472203"/>
              <a:ext cx="173040" cy="144465"/>
            </a:xfrm>
            <a:custGeom>
              <a:avLst/>
              <a:gdLst>
                <a:gd name="T0" fmla="*/ 0 w 479"/>
                <a:gd name="T1" fmla="*/ 400 h 400"/>
                <a:gd name="T2" fmla="*/ 113 w 479"/>
                <a:gd name="T3" fmla="*/ 216 h 400"/>
                <a:gd name="T4" fmla="*/ 168 w 479"/>
                <a:gd name="T5" fmla="*/ 83 h 400"/>
                <a:gd name="T6" fmla="*/ 224 w 479"/>
                <a:gd name="T7" fmla="*/ 138 h 400"/>
                <a:gd name="T8" fmla="*/ 268 w 479"/>
                <a:gd name="T9" fmla="*/ 104 h 400"/>
                <a:gd name="T10" fmla="*/ 246 w 479"/>
                <a:gd name="T11" fmla="*/ 18 h 400"/>
                <a:gd name="T12" fmla="*/ 297 w 479"/>
                <a:gd name="T13" fmla="*/ 65 h 400"/>
                <a:gd name="T14" fmla="*/ 479 w 479"/>
                <a:gd name="T15" fmla="*/ 98 h 400"/>
                <a:gd name="T16" fmla="*/ 385 w 479"/>
                <a:gd name="T17" fmla="*/ 247 h 400"/>
                <a:gd name="T18" fmla="*/ 300 w 479"/>
                <a:gd name="T19" fmla="*/ 375 h 400"/>
                <a:gd name="T20" fmla="*/ 270 w 479"/>
                <a:gd name="T21" fmla="*/ 399 h 400"/>
                <a:gd name="T22" fmla="*/ 0 w 479"/>
                <a:gd name="T2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9" h="400">
                  <a:moveTo>
                    <a:pt x="0" y="400"/>
                  </a:moveTo>
                  <a:cubicBezTo>
                    <a:pt x="26" y="324"/>
                    <a:pt x="41" y="251"/>
                    <a:pt x="113" y="216"/>
                  </a:cubicBezTo>
                  <a:cubicBezTo>
                    <a:pt x="173" y="187"/>
                    <a:pt x="202" y="148"/>
                    <a:pt x="168" y="83"/>
                  </a:cubicBezTo>
                  <a:cubicBezTo>
                    <a:pt x="202" y="68"/>
                    <a:pt x="202" y="68"/>
                    <a:pt x="224" y="138"/>
                  </a:cubicBezTo>
                  <a:cubicBezTo>
                    <a:pt x="239" y="126"/>
                    <a:pt x="252" y="116"/>
                    <a:pt x="268" y="104"/>
                  </a:cubicBezTo>
                  <a:cubicBezTo>
                    <a:pt x="261" y="75"/>
                    <a:pt x="254" y="46"/>
                    <a:pt x="246" y="18"/>
                  </a:cubicBezTo>
                  <a:cubicBezTo>
                    <a:pt x="281" y="0"/>
                    <a:pt x="281" y="0"/>
                    <a:pt x="297" y="65"/>
                  </a:cubicBezTo>
                  <a:cubicBezTo>
                    <a:pt x="360" y="76"/>
                    <a:pt x="418" y="87"/>
                    <a:pt x="479" y="98"/>
                  </a:cubicBezTo>
                  <a:cubicBezTo>
                    <a:pt x="445" y="151"/>
                    <a:pt x="415" y="199"/>
                    <a:pt x="385" y="247"/>
                  </a:cubicBezTo>
                  <a:cubicBezTo>
                    <a:pt x="357" y="290"/>
                    <a:pt x="329" y="333"/>
                    <a:pt x="300" y="375"/>
                  </a:cubicBezTo>
                  <a:cubicBezTo>
                    <a:pt x="293" y="385"/>
                    <a:pt x="281" y="398"/>
                    <a:pt x="270" y="399"/>
                  </a:cubicBezTo>
                  <a:cubicBezTo>
                    <a:pt x="183" y="400"/>
                    <a:pt x="96" y="400"/>
                    <a:pt x="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58"/>
            <p:cNvSpPr>
              <a:spLocks noEditPoints="1"/>
            </p:cNvSpPr>
            <p:nvPr/>
          </p:nvSpPr>
          <p:spPr bwMode="auto">
            <a:xfrm>
              <a:off x="552457" y="5973861"/>
              <a:ext cx="122239" cy="122240"/>
            </a:xfrm>
            <a:custGeom>
              <a:avLst/>
              <a:gdLst>
                <a:gd name="T0" fmla="*/ 10 w 341"/>
                <a:gd name="T1" fmla="*/ 171 h 339"/>
                <a:gd name="T2" fmla="*/ 169 w 341"/>
                <a:gd name="T3" fmla="*/ 1 h 339"/>
                <a:gd name="T4" fmla="*/ 340 w 341"/>
                <a:gd name="T5" fmla="*/ 166 h 339"/>
                <a:gd name="T6" fmla="*/ 174 w 341"/>
                <a:gd name="T7" fmla="*/ 337 h 339"/>
                <a:gd name="T8" fmla="*/ 10 w 341"/>
                <a:gd name="T9" fmla="*/ 171 h 339"/>
                <a:gd name="T10" fmla="*/ 78 w 341"/>
                <a:gd name="T11" fmla="*/ 166 h 339"/>
                <a:gd name="T12" fmla="*/ 78 w 341"/>
                <a:gd name="T13" fmla="*/ 166 h 339"/>
                <a:gd name="T14" fmla="*/ 174 w 341"/>
                <a:gd name="T15" fmla="*/ 266 h 339"/>
                <a:gd name="T16" fmla="*/ 269 w 341"/>
                <a:gd name="T17" fmla="*/ 170 h 339"/>
                <a:gd name="T18" fmla="*/ 173 w 341"/>
                <a:gd name="T19" fmla="*/ 70 h 339"/>
                <a:gd name="T20" fmla="*/ 78 w 341"/>
                <a:gd name="T21" fmla="*/ 16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339">
                  <a:moveTo>
                    <a:pt x="10" y="171"/>
                  </a:moveTo>
                  <a:cubicBezTo>
                    <a:pt x="0" y="75"/>
                    <a:pt x="88" y="3"/>
                    <a:pt x="169" y="1"/>
                  </a:cubicBezTo>
                  <a:cubicBezTo>
                    <a:pt x="268" y="0"/>
                    <a:pt x="339" y="74"/>
                    <a:pt x="340" y="166"/>
                  </a:cubicBezTo>
                  <a:cubicBezTo>
                    <a:pt x="341" y="268"/>
                    <a:pt x="267" y="334"/>
                    <a:pt x="174" y="337"/>
                  </a:cubicBezTo>
                  <a:cubicBezTo>
                    <a:pt x="80" y="339"/>
                    <a:pt x="11" y="268"/>
                    <a:pt x="10" y="171"/>
                  </a:cubicBezTo>
                  <a:close/>
                  <a:moveTo>
                    <a:pt x="78" y="166"/>
                  </a:moveTo>
                  <a:lnTo>
                    <a:pt x="78" y="166"/>
                  </a:lnTo>
                  <a:cubicBezTo>
                    <a:pt x="77" y="219"/>
                    <a:pt x="123" y="267"/>
                    <a:pt x="174" y="266"/>
                  </a:cubicBezTo>
                  <a:cubicBezTo>
                    <a:pt x="222" y="266"/>
                    <a:pt x="267" y="220"/>
                    <a:pt x="269" y="170"/>
                  </a:cubicBezTo>
                  <a:cubicBezTo>
                    <a:pt x="270" y="117"/>
                    <a:pt x="224" y="69"/>
                    <a:pt x="173" y="70"/>
                  </a:cubicBezTo>
                  <a:cubicBezTo>
                    <a:pt x="125" y="70"/>
                    <a:pt x="78" y="118"/>
                    <a:pt x="78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59"/>
            <p:cNvSpPr>
              <a:spLocks noEditPoints="1"/>
            </p:cNvSpPr>
            <p:nvPr/>
          </p:nvSpPr>
          <p:spPr bwMode="auto">
            <a:xfrm>
              <a:off x="166690" y="5973861"/>
              <a:ext cx="119064" cy="122240"/>
            </a:xfrm>
            <a:custGeom>
              <a:avLst/>
              <a:gdLst>
                <a:gd name="T0" fmla="*/ 166 w 332"/>
                <a:gd name="T1" fmla="*/ 336 h 336"/>
                <a:gd name="T2" fmla="*/ 0 w 332"/>
                <a:gd name="T3" fmla="*/ 165 h 336"/>
                <a:gd name="T4" fmla="*/ 166 w 332"/>
                <a:gd name="T5" fmla="*/ 1 h 336"/>
                <a:gd name="T6" fmla="*/ 332 w 332"/>
                <a:gd name="T7" fmla="*/ 166 h 336"/>
                <a:gd name="T8" fmla="*/ 166 w 332"/>
                <a:gd name="T9" fmla="*/ 336 h 336"/>
                <a:gd name="T10" fmla="*/ 262 w 332"/>
                <a:gd name="T11" fmla="*/ 168 h 336"/>
                <a:gd name="T12" fmla="*/ 262 w 332"/>
                <a:gd name="T13" fmla="*/ 168 h 336"/>
                <a:gd name="T14" fmla="*/ 165 w 332"/>
                <a:gd name="T15" fmla="*/ 68 h 336"/>
                <a:gd name="T16" fmla="*/ 73 w 332"/>
                <a:gd name="T17" fmla="*/ 163 h 336"/>
                <a:gd name="T18" fmla="*/ 164 w 332"/>
                <a:gd name="T19" fmla="*/ 265 h 336"/>
                <a:gd name="T20" fmla="*/ 262 w 332"/>
                <a:gd name="T21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" h="336">
                  <a:moveTo>
                    <a:pt x="166" y="336"/>
                  </a:moveTo>
                  <a:cubicBezTo>
                    <a:pt x="69" y="330"/>
                    <a:pt x="0" y="268"/>
                    <a:pt x="0" y="165"/>
                  </a:cubicBezTo>
                  <a:cubicBezTo>
                    <a:pt x="0" y="72"/>
                    <a:pt x="73" y="1"/>
                    <a:pt x="166" y="1"/>
                  </a:cubicBezTo>
                  <a:cubicBezTo>
                    <a:pt x="253" y="0"/>
                    <a:pt x="332" y="68"/>
                    <a:pt x="332" y="166"/>
                  </a:cubicBezTo>
                  <a:cubicBezTo>
                    <a:pt x="332" y="279"/>
                    <a:pt x="248" y="332"/>
                    <a:pt x="166" y="336"/>
                  </a:cubicBezTo>
                  <a:close/>
                  <a:moveTo>
                    <a:pt x="262" y="168"/>
                  </a:moveTo>
                  <a:lnTo>
                    <a:pt x="262" y="168"/>
                  </a:lnTo>
                  <a:cubicBezTo>
                    <a:pt x="263" y="118"/>
                    <a:pt x="214" y="68"/>
                    <a:pt x="165" y="68"/>
                  </a:cubicBezTo>
                  <a:cubicBezTo>
                    <a:pt x="116" y="69"/>
                    <a:pt x="74" y="112"/>
                    <a:pt x="73" y="163"/>
                  </a:cubicBezTo>
                  <a:cubicBezTo>
                    <a:pt x="72" y="222"/>
                    <a:pt x="108" y="263"/>
                    <a:pt x="164" y="265"/>
                  </a:cubicBezTo>
                  <a:cubicBezTo>
                    <a:pt x="216" y="267"/>
                    <a:pt x="261" y="222"/>
                    <a:pt x="26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60"/>
            <p:cNvSpPr>
              <a:spLocks/>
            </p:cNvSpPr>
            <p:nvPr/>
          </p:nvSpPr>
          <p:spPr bwMode="auto">
            <a:xfrm>
              <a:off x="1492268" y="5783358"/>
              <a:ext cx="95251" cy="42863"/>
            </a:xfrm>
            <a:custGeom>
              <a:avLst/>
              <a:gdLst>
                <a:gd name="T0" fmla="*/ 0 w 263"/>
                <a:gd name="T1" fmla="*/ 15 h 117"/>
                <a:gd name="T2" fmla="*/ 187 w 263"/>
                <a:gd name="T3" fmla="*/ 31 h 117"/>
                <a:gd name="T4" fmla="*/ 249 w 263"/>
                <a:gd name="T5" fmla="*/ 25 h 117"/>
                <a:gd name="T6" fmla="*/ 221 w 263"/>
                <a:gd name="T7" fmla="*/ 81 h 117"/>
                <a:gd name="T8" fmla="*/ 153 w 263"/>
                <a:gd name="T9" fmla="*/ 101 h 117"/>
                <a:gd name="T10" fmla="*/ 10 w 263"/>
                <a:gd name="T11" fmla="*/ 68 h 117"/>
                <a:gd name="T12" fmla="*/ 0 w 263"/>
                <a:gd name="T13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17">
                  <a:moveTo>
                    <a:pt x="0" y="15"/>
                  </a:moveTo>
                  <a:cubicBezTo>
                    <a:pt x="69" y="37"/>
                    <a:pt x="128" y="0"/>
                    <a:pt x="187" y="31"/>
                  </a:cubicBezTo>
                  <a:cubicBezTo>
                    <a:pt x="202" y="39"/>
                    <a:pt x="228" y="28"/>
                    <a:pt x="249" y="25"/>
                  </a:cubicBezTo>
                  <a:cubicBezTo>
                    <a:pt x="263" y="58"/>
                    <a:pt x="254" y="74"/>
                    <a:pt x="221" y="81"/>
                  </a:cubicBezTo>
                  <a:cubicBezTo>
                    <a:pt x="198" y="86"/>
                    <a:pt x="175" y="93"/>
                    <a:pt x="153" y="101"/>
                  </a:cubicBezTo>
                  <a:cubicBezTo>
                    <a:pt x="115" y="117"/>
                    <a:pt x="34" y="101"/>
                    <a:pt x="10" y="68"/>
                  </a:cubicBezTo>
                  <a:cubicBezTo>
                    <a:pt x="2" y="58"/>
                    <a:pt x="4" y="41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61"/>
            <p:cNvSpPr>
              <a:spLocks/>
            </p:cNvSpPr>
            <p:nvPr/>
          </p:nvSpPr>
          <p:spPr bwMode="auto">
            <a:xfrm>
              <a:off x="1301766" y="5843684"/>
              <a:ext cx="76201" cy="28575"/>
            </a:xfrm>
            <a:custGeom>
              <a:avLst/>
              <a:gdLst>
                <a:gd name="T0" fmla="*/ 211 w 211"/>
                <a:gd name="T1" fmla="*/ 0 h 78"/>
                <a:gd name="T2" fmla="*/ 188 w 211"/>
                <a:gd name="T3" fmla="*/ 39 h 78"/>
                <a:gd name="T4" fmla="*/ 24 w 211"/>
                <a:gd name="T5" fmla="*/ 49 h 78"/>
                <a:gd name="T6" fmla="*/ 0 w 211"/>
                <a:gd name="T7" fmla="*/ 15 h 78"/>
                <a:gd name="T8" fmla="*/ 35 w 211"/>
                <a:gd name="T9" fmla="*/ 1 h 78"/>
                <a:gd name="T10" fmla="*/ 211 w 211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78">
                  <a:moveTo>
                    <a:pt x="211" y="0"/>
                  </a:moveTo>
                  <a:cubicBezTo>
                    <a:pt x="200" y="20"/>
                    <a:pt x="196" y="36"/>
                    <a:pt x="188" y="39"/>
                  </a:cubicBezTo>
                  <a:cubicBezTo>
                    <a:pt x="134" y="54"/>
                    <a:pt x="80" y="78"/>
                    <a:pt x="24" y="49"/>
                  </a:cubicBezTo>
                  <a:cubicBezTo>
                    <a:pt x="13" y="43"/>
                    <a:pt x="8" y="27"/>
                    <a:pt x="0" y="15"/>
                  </a:cubicBezTo>
                  <a:cubicBezTo>
                    <a:pt x="12" y="10"/>
                    <a:pt x="23" y="1"/>
                    <a:pt x="35" y="1"/>
                  </a:cubicBezTo>
                  <a:cubicBezTo>
                    <a:pt x="90" y="0"/>
                    <a:pt x="145" y="0"/>
                    <a:pt x="2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62"/>
            <p:cNvSpPr>
              <a:spLocks/>
            </p:cNvSpPr>
            <p:nvPr/>
          </p:nvSpPr>
          <p:spPr bwMode="auto">
            <a:xfrm>
              <a:off x="1023950" y="5954811"/>
              <a:ext cx="68263" cy="104777"/>
            </a:xfrm>
            <a:custGeom>
              <a:avLst/>
              <a:gdLst>
                <a:gd name="T0" fmla="*/ 0 w 190"/>
                <a:gd name="T1" fmla="*/ 258 h 292"/>
                <a:gd name="T2" fmla="*/ 78 w 190"/>
                <a:gd name="T3" fmla="*/ 205 h 292"/>
                <a:gd name="T4" fmla="*/ 150 w 190"/>
                <a:gd name="T5" fmla="*/ 202 h 292"/>
                <a:gd name="T6" fmla="*/ 118 w 190"/>
                <a:gd name="T7" fmla="*/ 130 h 292"/>
                <a:gd name="T8" fmla="*/ 154 w 190"/>
                <a:gd name="T9" fmla="*/ 66 h 292"/>
                <a:gd name="T10" fmla="*/ 112 w 190"/>
                <a:gd name="T11" fmla="*/ 0 h 292"/>
                <a:gd name="T12" fmla="*/ 153 w 190"/>
                <a:gd name="T13" fmla="*/ 117 h 292"/>
                <a:gd name="T14" fmla="*/ 169 w 190"/>
                <a:gd name="T15" fmla="*/ 203 h 292"/>
                <a:gd name="T16" fmla="*/ 103 w 190"/>
                <a:gd name="T17" fmla="*/ 247 h 292"/>
                <a:gd name="T18" fmla="*/ 49 w 190"/>
                <a:gd name="T19" fmla="*/ 285 h 292"/>
                <a:gd name="T20" fmla="*/ 0 w 190"/>
                <a:gd name="T21" fmla="*/ 25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92">
                  <a:moveTo>
                    <a:pt x="0" y="258"/>
                  </a:moveTo>
                  <a:cubicBezTo>
                    <a:pt x="55" y="286"/>
                    <a:pt x="80" y="271"/>
                    <a:pt x="78" y="205"/>
                  </a:cubicBezTo>
                  <a:cubicBezTo>
                    <a:pt x="105" y="232"/>
                    <a:pt x="130" y="233"/>
                    <a:pt x="150" y="202"/>
                  </a:cubicBezTo>
                  <a:cubicBezTo>
                    <a:pt x="180" y="157"/>
                    <a:pt x="131" y="147"/>
                    <a:pt x="118" y="130"/>
                  </a:cubicBezTo>
                  <a:cubicBezTo>
                    <a:pt x="132" y="106"/>
                    <a:pt x="156" y="84"/>
                    <a:pt x="154" y="66"/>
                  </a:cubicBezTo>
                  <a:cubicBezTo>
                    <a:pt x="151" y="43"/>
                    <a:pt x="127" y="22"/>
                    <a:pt x="112" y="0"/>
                  </a:cubicBezTo>
                  <a:cubicBezTo>
                    <a:pt x="177" y="29"/>
                    <a:pt x="190" y="83"/>
                    <a:pt x="153" y="117"/>
                  </a:cubicBezTo>
                  <a:cubicBezTo>
                    <a:pt x="160" y="151"/>
                    <a:pt x="176" y="181"/>
                    <a:pt x="169" y="203"/>
                  </a:cubicBezTo>
                  <a:cubicBezTo>
                    <a:pt x="163" y="221"/>
                    <a:pt x="129" y="230"/>
                    <a:pt x="103" y="247"/>
                  </a:cubicBezTo>
                  <a:cubicBezTo>
                    <a:pt x="89" y="257"/>
                    <a:pt x="71" y="277"/>
                    <a:pt x="49" y="285"/>
                  </a:cubicBezTo>
                  <a:cubicBezTo>
                    <a:pt x="31" y="292"/>
                    <a:pt x="5" y="289"/>
                    <a:pt x="0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163"/>
            <p:cNvSpPr>
              <a:spLocks/>
            </p:cNvSpPr>
            <p:nvPr/>
          </p:nvSpPr>
          <p:spPr bwMode="auto">
            <a:xfrm>
              <a:off x="1193815" y="5842096"/>
              <a:ext cx="50801" cy="44451"/>
            </a:xfrm>
            <a:custGeom>
              <a:avLst/>
              <a:gdLst>
                <a:gd name="T0" fmla="*/ 80 w 138"/>
                <a:gd name="T1" fmla="*/ 123 h 123"/>
                <a:gd name="T2" fmla="*/ 23 w 138"/>
                <a:gd name="T3" fmla="*/ 45 h 123"/>
                <a:gd name="T4" fmla="*/ 92 w 138"/>
                <a:gd name="T5" fmla="*/ 22 h 123"/>
                <a:gd name="T6" fmla="*/ 80 w 13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3">
                  <a:moveTo>
                    <a:pt x="80" y="123"/>
                  </a:moveTo>
                  <a:cubicBezTo>
                    <a:pt x="52" y="96"/>
                    <a:pt x="0" y="92"/>
                    <a:pt x="23" y="45"/>
                  </a:cubicBezTo>
                  <a:cubicBezTo>
                    <a:pt x="32" y="26"/>
                    <a:pt x="64" y="0"/>
                    <a:pt x="92" y="22"/>
                  </a:cubicBezTo>
                  <a:cubicBezTo>
                    <a:pt x="138" y="59"/>
                    <a:pt x="81" y="84"/>
                    <a:pt x="8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164"/>
            <p:cNvSpPr>
              <a:spLocks/>
            </p:cNvSpPr>
            <p:nvPr/>
          </p:nvSpPr>
          <p:spPr bwMode="auto">
            <a:xfrm>
              <a:off x="987437" y="5946873"/>
              <a:ext cx="77788" cy="49213"/>
            </a:xfrm>
            <a:custGeom>
              <a:avLst/>
              <a:gdLst>
                <a:gd name="T0" fmla="*/ 219 w 219"/>
                <a:gd name="T1" fmla="*/ 23 h 135"/>
                <a:gd name="T2" fmla="*/ 131 w 219"/>
                <a:gd name="T3" fmla="*/ 64 h 135"/>
                <a:gd name="T4" fmla="*/ 62 w 219"/>
                <a:gd name="T5" fmla="*/ 51 h 135"/>
                <a:gd name="T6" fmla="*/ 42 w 219"/>
                <a:gd name="T7" fmla="*/ 135 h 135"/>
                <a:gd name="T8" fmla="*/ 21 w 219"/>
                <a:gd name="T9" fmla="*/ 68 h 135"/>
                <a:gd name="T10" fmla="*/ 103 w 219"/>
                <a:gd name="T11" fmla="*/ 29 h 135"/>
                <a:gd name="T12" fmla="*/ 127 w 219"/>
                <a:gd name="T13" fmla="*/ 49 h 135"/>
                <a:gd name="T14" fmla="*/ 219 w 219"/>
                <a:gd name="T15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35">
                  <a:moveTo>
                    <a:pt x="219" y="23"/>
                  </a:moveTo>
                  <a:cubicBezTo>
                    <a:pt x="190" y="37"/>
                    <a:pt x="161" y="50"/>
                    <a:pt x="131" y="64"/>
                  </a:cubicBezTo>
                  <a:cubicBezTo>
                    <a:pt x="113" y="59"/>
                    <a:pt x="96" y="18"/>
                    <a:pt x="62" y="51"/>
                  </a:cubicBezTo>
                  <a:cubicBezTo>
                    <a:pt x="39" y="73"/>
                    <a:pt x="11" y="98"/>
                    <a:pt x="42" y="135"/>
                  </a:cubicBezTo>
                  <a:cubicBezTo>
                    <a:pt x="0" y="124"/>
                    <a:pt x="8" y="95"/>
                    <a:pt x="21" y="68"/>
                  </a:cubicBezTo>
                  <a:cubicBezTo>
                    <a:pt x="40" y="29"/>
                    <a:pt x="74" y="13"/>
                    <a:pt x="103" y="29"/>
                  </a:cubicBezTo>
                  <a:cubicBezTo>
                    <a:pt x="112" y="34"/>
                    <a:pt x="119" y="42"/>
                    <a:pt x="127" y="49"/>
                  </a:cubicBezTo>
                  <a:cubicBezTo>
                    <a:pt x="153" y="22"/>
                    <a:pt x="180" y="0"/>
                    <a:pt x="21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165"/>
            <p:cNvSpPr>
              <a:spLocks/>
            </p:cNvSpPr>
            <p:nvPr/>
          </p:nvSpPr>
          <p:spPr bwMode="auto">
            <a:xfrm>
              <a:off x="1308116" y="5780183"/>
              <a:ext cx="33338" cy="26988"/>
            </a:xfrm>
            <a:custGeom>
              <a:avLst/>
              <a:gdLst>
                <a:gd name="T0" fmla="*/ 2 w 92"/>
                <a:gd name="T1" fmla="*/ 75 h 75"/>
                <a:gd name="T2" fmla="*/ 73 w 92"/>
                <a:gd name="T3" fmla="*/ 15 h 75"/>
                <a:gd name="T4" fmla="*/ 91 w 92"/>
                <a:gd name="T5" fmla="*/ 44 h 75"/>
                <a:gd name="T6" fmla="*/ 72 w 92"/>
                <a:gd name="T7" fmla="*/ 66 h 75"/>
                <a:gd name="T8" fmla="*/ 2 w 92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5">
                  <a:moveTo>
                    <a:pt x="2" y="75"/>
                  </a:moveTo>
                  <a:cubicBezTo>
                    <a:pt x="0" y="33"/>
                    <a:pt x="42" y="0"/>
                    <a:pt x="73" y="15"/>
                  </a:cubicBezTo>
                  <a:cubicBezTo>
                    <a:pt x="82" y="20"/>
                    <a:pt x="91" y="34"/>
                    <a:pt x="91" y="44"/>
                  </a:cubicBezTo>
                  <a:cubicBezTo>
                    <a:pt x="92" y="51"/>
                    <a:pt x="80" y="64"/>
                    <a:pt x="72" y="66"/>
                  </a:cubicBezTo>
                  <a:cubicBezTo>
                    <a:pt x="51" y="71"/>
                    <a:pt x="28" y="72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166"/>
            <p:cNvSpPr>
              <a:spLocks/>
            </p:cNvSpPr>
            <p:nvPr/>
          </p:nvSpPr>
          <p:spPr bwMode="auto">
            <a:xfrm>
              <a:off x="1025538" y="5832571"/>
              <a:ext cx="33338" cy="26988"/>
            </a:xfrm>
            <a:custGeom>
              <a:avLst/>
              <a:gdLst>
                <a:gd name="T0" fmla="*/ 4 w 90"/>
                <a:gd name="T1" fmla="*/ 75 h 75"/>
                <a:gd name="T2" fmla="*/ 52 w 90"/>
                <a:gd name="T3" fmla="*/ 0 h 75"/>
                <a:gd name="T4" fmla="*/ 64 w 90"/>
                <a:gd name="T5" fmla="*/ 62 h 75"/>
                <a:gd name="T6" fmla="*/ 4 w 90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5">
                  <a:moveTo>
                    <a:pt x="4" y="75"/>
                  </a:moveTo>
                  <a:cubicBezTo>
                    <a:pt x="0" y="25"/>
                    <a:pt x="10" y="0"/>
                    <a:pt x="52" y="0"/>
                  </a:cubicBezTo>
                  <a:cubicBezTo>
                    <a:pt x="72" y="18"/>
                    <a:pt x="90" y="40"/>
                    <a:pt x="64" y="62"/>
                  </a:cubicBezTo>
                  <a:cubicBezTo>
                    <a:pt x="51" y="73"/>
                    <a:pt x="26" y="71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167"/>
            <p:cNvSpPr>
              <a:spLocks/>
            </p:cNvSpPr>
            <p:nvPr/>
          </p:nvSpPr>
          <p:spPr bwMode="auto">
            <a:xfrm>
              <a:off x="974737" y="6005612"/>
              <a:ext cx="50801" cy="42863"/>
            </a:xfrm>
            <a:custGeom>
              <a:avLst/>
              <a:gdLst>
                <a:gd name="T0" fmla="*/ 98 w 142"/>
                <a:gd name="T1" fmla="*/ 0 h 122"/>
                <a:gd name="T2" fmla="*/ 111 w 142"/>
                <a:gd name="T3" fmla="*/ 13 h 122"/>
                <a:gd name="T4" fmla="*/ 44 w 142"/>
                <a:gd name="T5" fmla="*/ 49 h 122"/>
                <a:gd name="T6" fmla="*/ 134 w 142"/>
                <a:gd name="T7" fmla="*/ 55 h 122"/>
                <a:gd name="T8" fmla="*/ 142 w 142"/>
                <a:gd name="T9" fmla="*/ 122 h 122"/>
                <a:gd name="T10" fmla="*/ 81 w 142"/>
                <a:gd name="T11" fmla="*/ 72 h 122"/>
                <a:gd name="T12" fmla="*/ 0 w 142"/>
                <a:gd name="T13" fmla="*/ 47 h 122"/>
                <a:gd name="T14" fmla="*/ 98 w 142"/>
                <a:gd name="T1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2">
                  <a:moveTo>
                    <a:pt x="98" y="0"/>
                  </a:moveTo>
                  <a:cubicBezTo>
                    <a:pt x="102" y="5"/>
                    <a:pt x="107" y="9"/>
                    <a:pt x="111" y="13"/>
                  </a:cubicBezTo>
                  <a:cubicBezTo>
                    <a:pt x="92" y="23"/>
                    <a:pt x="73" y="33"/>
                    <a:pt x="44" y="49"/>
                  </a:cubicBezTo>
                  <a:cubicBezTo>
                    <a:pt x="81" y="52"/>
                    <a:pt x="109" y="53"/>
                    <a:pt x="134" y="55"/>
                  </a:cubicBezTo>
                  <a:cubicBezTo>
                    <a:pt x="137" y="77"/>
                    <a:pt x="139" y="100"/>
                    <a:pt x="142" y="122"/>
                  </a:cubicBezTo>
                  <a:cubicBezTo>
                    <a:pt x="118" y="111"/>
                    <a:pt x="121" y="70"/>
                    <a:pt x="81" y="72"/>
                  </a:cubicBezTo>
                  <a:cubicBezTo>
                    <a:pt x="58" y="73"/>
                    <a:pt x="33" y="58"/>
                    <a:pt x="0" y="47"/>
                  </a:cubicBezTo>
                  <a:cubicBezTo>
                    <a:pt x="41" y="28"/>
                    <a:pt x="69" y="14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168"/>
            <p:cNvSpPr>
              <a:spLocks/>
            </p:cNvSpPr>
            <p:nvPr/>
          </p:nvSpPr>
          <p:spPr bwMode="auto">
            <a:xfrm>
              <a:off x="1382729" y="5780183"/>
              <a:ext cx="30163" cy="28575"/>
            </a:xfrm>
            <a:custGeom>
              <a:avLst/>
              <a:gdLst>
                <a:gd name="T0" fmla="*/ 4 w 85"/>
                <a:gd name="T1" fmla="*/ 65 h 79"/>
                <a:gd name="T2" fmla="*/ 54 w 85"/>
                <a:gd name="T3" fmla="*/ 3 h 79"/>
                <a:gd name="T4" fmla="*/ 84 w 85"/>
                <a:gd name="T5" fmla="*/ 26 h 79"/>
                <a:gd name="T6" fmla="*/ 4 w 85"/>
                <a:gd name="T7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9">
                  <a:moveTo>
                    <a:pt x="4" y="65"/>
                  </a:moveTo>
                  <a:cubicBezTo>
                    <a:pt x="0" y="22"/>
                    <a:pt x="17" y="0"/>
                    <a:pt x="54" y="3"/>
                  </a:cubicBezTo>
                  <a:cubicBezTo>
                    <a:pt x="65" y="3"/>
                    <a:pt x="85" y="19"/>
                    <a:pt x="84" y="26"/>
                  </a:cubicBezTo>
                  <a:cubicBezTo>
                    <a:pt x="79" y="79"/>
                    <a:pt x="36" y="57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69"/>
            <p:cNvSpPr>
              <a:spLocks/>
            </p:cNvSpPr>
            <p:nvPr/>
          </p:nvSpPr>
          <p:spPr bwMode="auto">
            <a:xfrm>
              <a:off x="1420830" y="5803996"/>
              <a:ext cx="33338" cy="25400"/>
            </a:xfrm>
            <a:custGeom>
              <a:avLst/>
              <a:gdLst>
                <a:gd name="T0" fmla="*/ 1 w 90"/>
                <a:gd name="T1" fmla="*/ 73 h 73"/>
                <a:gd name="T2" fmla="*/ 63 w 90"/>
                <a:gd name="T3" fmla="*/ 9 h 73"/>
                <a:gd name="T4" fmla="*/ 88 w 90"/>
                <a:gd name="T5" fmla="*/ 37 h 73"/>
                <a:gd name="T6" fmla="*/ 67 w 90"/>
                <a:gd name="T7" fmla="*/ 60 h 73"/>
                <a:gd name="T8" fmla="*/ 1 w 9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">
                  <a:moveTo>
                    <a:pt x="1" y="73"/>
                  </a:moveTo>
                  <a:cubicBezTo>
                    <a:pt x="0" y="32"/>
                    <a:pt x="33" y="0"/>
                    <a:pt x="63" y="9"/>
                  </a:cubicBezTo>
                  <a:cubicBezTo>
                    <a:pt x="74" y="12"/>
                    <a:pt x="85" y="26"/>
                    <a:pt x="88" y="37"/>
                  </a:cubicBezTo>
                  <a:cubicBezTo>
                    <a:pt x="90" y="42"/>
                    <a:pt x="76" y="57"/>
                    <a:pt x="67" y="60"/>
                  </a:cubicBezTo>
                  <a:cubicBezTo>
                    <a:pt x="47" y="67"/>
                    <a:pt x="25" y="68"/>
                    <a:pt x="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170"/>
            <p:cNvSpPr>
              <a:spLocks/>
            </p:cNvSpPr>
            <p:nvPr/>
          </p:nvSpPr>
          <p:spPr bwMode="auto">
            <a:xfrm>
              <a:off x="1149364" y="5803996"/>
              <a:ext cx="30163" cy="30163"/>
            </a:xfrm>
            <a:custGeom>
              <a:avLst/>
              <a:gdLst>
                <a:gd name="T0" fmla="*/ 0 w 84"/>
                <a:gd name="T1" fmla="*/ 58 h 87"/>
                <a:gd name="T2" fmla="*/ 56 w 84"/>
                <a:gd name="T3" fmla="*/ 10 h 87"/>
                <a:gd name="T4" fmla="*/ 81 w 84"/>
                <a:gd name="T5" fmla="*/ 42 h 87"/>
                <a:gd name="T6" fmla="*/ 0 w 84"/>
                <a:gd name="T7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7">
                  <a:moveTo>
                    <a:pt x="0" y="58"/>
                  </a:moveTo>
                  <a:cubicBezTo>
                    <a:pt x="5" y="22"/>
                    <a:pt x="21" y="0"/>
                    <a:pt x="56" y="10"/>
                  </a:cubicBezTo>
                  <a:cubicBezTo>
                    <a:pt x="67" y="13"/>
                    <a:pt x="84" y="35"/>
                    <a:pt x="81" y="42"/>
                  </a:cubicBezTo>
                  <a:cubicBezTo>
                    <a:pt x="65" y="87"/>
                    <a:pt x="31" y="61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71"/>
            <p:cNvSpPr>
              <a:spLocks/>
            </p:cNvSpPr>
            <p:nvPr/>
          </p:nvSpPr>
          <p:spPr bwMode="auto">
            <a:xfrm>
              <a:off x="1098563" y="5826221"/>
              <a:ext cx="33338" cy="22225"/>
            </a:xfrm>
            <a:custGeom>
              <a:avLst/>
              <a:gdLst>
                <a:gd name="T0" fmla="*/ 93 w 94"/>
                <a:gd name="T1" fmla="*/ 44 h 59"/>
                <a:gd name="T2" fmla="*/ 10 w 94"/>
                <a:gd name="T3" fmla="*/ 59 h 59"/>
                <a:gd name="T4" fmla="*/ 0 w 94"/>
                <a:gd name="T5" fmla="*/ 45 h 59"/>
                <a:gd name="T6" fmla="*/ 33 w 94"/>
                <a:gd name="T7" fmla="*/ 5 h 59"/>
                <a:gd name="T8" fmla="*/ 94 w 94"/>
                <a:gd name="T9" fmla="*/ 16 h 59"/>
                <a:gd name="T10" fmla="*/ 93 w 94"/>
                <a:gd name="T1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59">
                  <a:moveTo>
                    <a:pt x="93" y="44"/>
                  </a:moveTo>
                  <a:cubicBezTo>
                    <a:pt x="65" y="49"/>
                    <a:pt x="38" y="54"/>
                    <a:pt x="10" y="59"/>
                  </a:cubicBezTo>
                  <a:cubicBezTo>
                    <a:pt x="7" y="54"/>
                    <a:pt x="3" y="50"/>
                    <a:pt x="0" y="45"/>
                  </a:cubicBezTo>
                  <a:cubicBezTo>
                    <a:pt x="11" y="31"/>
                    <a:pt x="20" y="8"/>
                    <a:pt x="33" y="5"/>
                  </a:cubicBezTo>
                  <a:cubicBezTo>
                    <a:pt x="52" y="0"/>
                    <a:pt x="74" y="12"/>
                    <a:pt x="94" y="16"/>
                  </a:cubicBezTo>
                  <a:cubicBezTo>
                    <a:pt x="94" y="26"/>
                    <a:pt x="93" y="35"/>
                    <a:pt x="9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72"/>
            <p:cNvSpPr>
              <a:spLocks/>
            </p:cNvSpPr>
            <p:nvPr/>
          </p:nvSpPr>
          <p:spPr bwMode="auto">
            <a:xfrm>
              <a:off x="1703408" y="5773833"/>
              <a:ext cx="30163" cy="26988"/>
            </a:xfrm>
            <a:custGeom>
              <a:avLst/>
              <a:gdLst>
                <a:gd name="T0" fmla="*/ 85 w 85"/>
                <a:gd name="T1" fmla="*/ 32 h 73"/>
                <a:gd name="T2" fmla="*/ 48 w 85"/>
                <a:gd name="T3" fmla="*/ 70 h 73"/>
                <a:gd name="T4" fmla="*/ 2 w 85"/>
                <a:gd name="T5" fmla="*/ 46 h 73"/>
                <a:gd name="T6" fmla="*/ 5 w 85"/>
                <a:gd name="T7" fmla="*/ 28 h 73"/>
                <a:gd name="T8" fmla="*/ 85 w 85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3">
                  <a:moveTo>
                    <a:pt x="85" y="32"/>
                  </a:moveTo>
                  <a:cubicBezTo>
                    <a:pt x="73" y="46"/>
                    <a:pt x="62" y="68"/>
                    <a:pt x="48" y="70"/>
                  </a:cubicBezTo>
                  <a:cubicBezTo>
                    <a:pt x="34" y="73"/>
                    <a:pt x="17" y="56"/>
                    <a:pt x="2" y="46"/>
                  </a:cubicBezTo>
                  <a:cubicBezTo>
                    <a:pt x="0" y="45"/>
                    <a:pt x="2" y="30"/>
                    <a:pt x="5" y="28"/>
                  </a:cubicBezTo>
                  <a:cubicBezTo>
                    <a:pt x="30" y="20"/>
                    <a:pt x="54" y="0"/>
                    <a:pt x="8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73"/>
            <p:cNvSpPr>
              <a:spLocks/>
            </p:cNvSpPr>
            <p:nvPr/>
          </p:nvSpPr>
          <p:spPr bwMode="auto">
            <a:xfrm>
              <a:off x="1609745" y="5778595"/>
              <a:ext cx="34925" cy="25400"/>
            </a:xfrm>
            <a:custGeom>
              <a:avLst/>
              <a:gdLst>
                <a:gd name="T0" fmla="*/ 94 w 94"/>
                <a:gd name="T1" fmla="*/ 16 h 70"/>
                <a:gd name="T2" fmla="*/ 56 w 94"/>
                <a:gd name="T3" fmla="*/ 70 h 70"/>
                <a:gd name="T4" fmla="*/ 5 w 94"/>
                <a:gd name="T5" fmla="*/ 23 h 70"/>
                <a:gd name="T6" fmla="*/ 94 w 94"/>
                <a:gd name="T7" fmla="*/ 1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0">
                  <a:moveTo>
                    <a:pt x="94" y="16"/>
                  </a:moveTo>
                  <a:cubicBezTo>
                    <a:pt x="81" y="34"/>
                    <a:pt x="71" y="48"/>
                    <a:pt x="56" y="70"/>
                  </a:cubicBezTo>
                  <a:cubicBezTo>
                    <a:pt x="36" y="53"/>
                    <a:pt x="13" y="41"/>
                    <a:pt x="5" y="23"/>
                  </a:cubicBezTo>
                  <a:cubicBezTo>
                    <a:pt x="0" y="10"/>
                    <a:pt x="55" y="0"/>
                    <a:pt x="9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74"/>
            <p:cNvSpPr>
              <a:spLocks/>
            </p:cNvSpPr>
            <p:nvPr/>
          </p:nvSpPr>
          <p:spPr bwMode="auto">
            <a:xfrm>
              <a:off x="987437" y="5808758"/>
              <a:ext cx="22225" cy="25400"/>
            </a:xfrm>
            <a:custGeom>
              <a:avLst/>
              <a:gdLst>
                <a:gd name="T0" fmla="*/ 60 w 60"/>
                <a:gd name="T1" fmla="*/ 70 h 70"/>
                <a:gd name="T2" fmla="*/ 0 w 60"/>
                <a:gd name="T3" fmla="*/ 56 h 70"/>
                <a:gd name="T4" fmla="*/ 38 w 60"/>
                <a:gd name="T5" fmla="*/ 0 h 70"/>
                <a:gd name="T6" fmla="*/ 57 w 60"/>
                <a:gd name="T7" fmla="*/ 5 h 70"/>
                <a:gd name="T8" fmla="*/ 60 w 6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0">
                  <a:moveTo>
                    <a:pt x="60" y="70"/>
                  </a:moveTo>
                  <a:cubicBezTo>
                    <a:pt x="36" y="64"/>
                    <a:pt x="23" y="61"/>
                    <a:pt x="0" y="56"/>
                  </a:cubicBezTo>
                  <a:cubicBezTo>
                    <a:pt x="15" y="34"/>
                    <a:pt x="26" y="17"/>
                    <a:pt x="38" y="0"/>
                  </a:cubicBezTo>
                  <a:cubicBezTo>
                    <a:pt x="44" y="2"/>
                    <a:pt x="51" y="3"/>
                    <a:pt x="57" y="5"/>
                  </a:cubicBezTo>
                  <a:cubicBezTo>
                    <a:pt x="58" y="25"/>
                    <a:pt x="59" y="45"/>
                    <a:pt x="6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175"/>
            <p:cNvSpPr>
              <a:spLocks/>
            </p:cNvSpPr>
            <p:nvPr/>
          </p:nvSpPr>
          <p:spPr bwMode="auto">
            <a:xfrm>
              <a:off x="1228740" y="5807171"/>
              <a:ext cx="17463" cy="22225"/>
            </a:xfrm>
            <a:custGeom>
              <a:avLst/>
              <a:gdLst>
                <a:gd name="T0" fmla="*/ 25 w 47"/>
                <a:gd name="T1" fmla="*/ 0 h 61"/>
                <a:gd name="T2" fmla="*/ 47 w 47"/>
                <a:gd name="T3" fmla="*/ 44 h 61"/>
                <a:gd name="T4" fmla="*/ 0 w 47"/>
                <a:gd name="T5" fmla="*/ 61 h 61"/>
                <a:gd name="T6" fmla="*/ 6 w 47"/>
                <a:gd name="T7" fmla="*/ 4 h 61"/>
                <a:gd name="T8" fmla="*/ 25 w 4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1">
                  <a:moveTo>
                    <a:pt x="25" y="0"/>
                  </a:moveTo>
                  <a:cubicBezTo>
                    <a:pt x="32" y="15"/>
                    <a:pt x="40" y="30"/>
                    <a:pt x="47" y="44"/>
                  </a:cubicBezTo>
                  <a:cubicBezTo>
                    <a:pt x="32" y="50"/>
                    <a:pt x="16" y="56"/>
                    <a:pt x="0" y="61"/>
                  </a:cubicBezTo>
                  <a:cubicBezTo>
                    <a:pt x="2" y="42"/>
                    <a:pt x="4" y="23"/>
                    <a:pt x="6" y="4"/>
                  </a:cubicBezTo>
                  <a:cubicBezTo>
                    <a:pt x="12" y="3"/>
                    <a:pt x="19" y="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76"/>
            <p:cNvSpPr>
              <a:spLocks/>
            </p:cNvSpPr>
            <p:nvPr/>
          </p:nvSpPr>
          <p:spPr bwMode="auto">
            <a:xfrm>
              <a:off x="1012837" y="5784945"/>
              <a:ext cx="23813" cy="23813"/>
            </a:xfrm>
            <a:custGeom>
              <a:avLst/>
              <a:gdLst>
                <a:gd name="T0" fmla="*/ 0 w 66"/>
                <a:gd name="T1" fmla="*/ 43 h 64"/>
                <a:gd name="T2" fmla="*/ 37 w 66"/>
                <a:gd name="T3" fmla="*/ 0 h 64"/>
                <a:gd name="T4" fmla="*/ 66 w 66"/>
                <a:gd name="T5" fmla="*/ 34 h 64"/>
                <a:gd name="T6" fmla="*/ 18 w 66"/>
                <a:gd name="T7" fmla="*/ 64 h 64"/>
                <a:gd name="T8" fmla="*/ 0 w 66"/>
                <a:gd name="T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43"/>
                  </a:moveTo>
                  <a:cubicBezTo>
                    <a:pt x="13" y="28"/>
                    <a:pt x="25" y="14"/>
                    <a:pt x="37" y="0"/>
                  </a:cubicBezTo>
                  <a:cubicBezTo>
                    <a:pt x="47" y="11"/>
                    <a:pt x="56" y="23"/>
                    <a:pt x="66" y="34"/>
                  </a:cubicBezTo>
                  <a:cubicBezTo>
                    <a:pt x="50" y="44"/>
                    <a:pt x="34" y="54"/>
                    <a:pt x="18" y="64"/>
                  </a:cubicBezTo>
                  <a:cubicBezTo>
                    <a:pt x="12" y="57"/>
                    <a:pt x="6" y="50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77"/>
            <p:cNvSpPr>
              <a:spLocks/>
            </p:cNvSpPr>
            <p:nvPr/>
          </p:nvSpPr>
          <p:spPr bwMode="auto">
            <a:xfrm>
              <a:off x="1263665" y="5789708"/>
              <a:ext cx="25400" cy="22225"/>
            </a:xfrm>
            <a:custGeom>
              <a:avLst/>
              <a:gdLst>
                <a:gd name="T0" fmla="*/ 72 w 72"/>
                <a:gd name="T1" fmla="*/ 29 h 61"/>
                <a:gd name="T2" fmla="*/ 20 w 72"/>
                <a:gd name="T3" fmla="*/ 60 h 61"/>
                <a:gd name="T4" fmla="*/ 2 w 72"/>
                <a:gd name="T5" fmla="*/ 38 h 61"/>
                <a:gd name="T6" fmla="*/ 32 w 72"/>
                <a:gd name="T7" fmla="*/ 3 h 61"/>
                <a:gd name="T8" fmla="*/ 72 w 72"/>
                <a:gd name="T9" fmla="*/ 2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1">
                  <a:moveTo>
                    <a:pt x="72" y="29"/>
                  </a:moveTo>
                  <a:cubicBezTo>
                    <a:pt x="49" y="43"/>
                    <a:pt x="35" y="54"/>
                    <a:pt x="20" y="60"/>
                  </a:cubicBezTo>
                  <a:cubicBezTo>
                    <a:pt x="17" y="61"/>
                    <a:pt x="0" y="42"/>
                    <a:pt x="2" y="38"/>
                  </a:cubicBezTo>
                  <a:cubicBezTo>
                    <a:pt x="9" y="24"/>
                    <a:pt x="19" y="10"/>
                    <a:pt x="32" y="3"/>
                  </a:cubicBezTo>
                  <a:cubicBezTo>
                    <a:pt x="37" y="0"/>
                    <a:pt x="52" y="16"/>
                    <a:pt x="7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78"/>
            <p:cNvSpPr>
              <a:spLocks/>
            </p:cNvSpPr>
            <p:nvPr/>
          </p:nvSpPr>
          <p:spPr bwMode="auto">
            <a:xfrm>
              <a:off x="1050938" y="5805583"/>
              <a:ext cx="20638" cy="17463"/>
            </a:xfrm>
            <a:custGeom>
              <a:avLst/>
              <a:gdLst>
                <a:gd name="T0" fmla="*/ 0 w 59"/>
                <a:gd name="T1" fmla="*/ 31 h 49"/>
                <a:gd name="T2" fmla="*/ 36 w 59"/>
                <a:gd name="T3" fmla="*/ 2 h 49"/>
                <a:gd name="T4" fmla="*/ 59 w 59"/>
                <a:gd name="T5" fmla="*/ 17 h 49"/>
                <a:gd name="T6" fmla="*/ 15 w 59"/>
                <a:gd name="T7" fmla="*/ 49 h 49"/>
                <a:gd name="T8" fmla="*/ 0 w 59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9">
                  <a:moveTo>
                    <a:pt x="0" y="31"/>
                  </a:moveTo>
                  <a:cubicBezTo>
                    <a:pt x="12" y="21"/>
                    <a:pt x="23" y="9"/>
                    <a:pt x="36" y="2"/>
                  </a:cubicBezTo>
                  <a:cubicBezTo>
                    <a:pt x="40" y="0"/>
                    <a:pt x="52" y="12"/>
                    <a:pt x="59" y="17"/>
                  </a:cubicBezTo>
                  <a:cubicBezTo>
                    <a:pt x="45" y="28"/>
                    <a:pt x="30" y="39"/>
                    <a:pt x="15" y="49"/>
                  </a:cubicBezTo>
                  <a:cubicBezTo>
                    <a:pt x="10" y="43"/>
                    <a:pt x="5" y="37"/>
                    <a:pt x="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79"/>
            <p:cNvSpPr>
              <a:spLocks/>
            </p:cNvSpPr>
            <p:nvPr/>
          </p:nvSpPr>
          <p:spPr bwMode="auto">
            <a:xfrm>
              <a:off x="1093801" y="5791295"/>
              <a:ext cx="20638" cy="15875"/>
            </a:xfrm>
            <a:custGeom>
              <a:avLst/>
              <a:gdLst>
                <a:gd name="T0" fmla="*/ 0 w 59"/>
                <a:gd name="T1" fmla="*/ 20 h 41"/>
                <a:gd name="T2" fmla="*/ 49 w 59"/>
                <a:gd name="T3" fmla="*/ 0 h 41"/>
                <a:gd name="T4" fmla="*/ 59 w 59"/>
                <a:gd name="T5" fmla="*/ 25 h 41"/>
                <a:gd name="T6" fmla="*/ 8 w 59"/>
                <a:gd name="T7" fmla="*/ 41 h 41"/>
                <a:gd name="T8" fmla="*/ 0 w 59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1">
                  <a:moveTo>
                    <a:pt x="0" y="20"/>
                  </a:moveTo>
                  <a:cubicBezTo>
                    <a:pt x="16" y="13"/>
                    <a:pt x="33" y="6"/>
                    <a:pt x="49" y="0"/>
                  </a:cubicBezTo>
                  <a:cubicBezTo>
                    <a:pt x="52" y="8"/>
                    <a:pt x="56" y="17"/>
                    <a:pt x="59" y="25"/>
                  </a:cubicBezTo>
                  <a:cubicBezTo>
                    <a:pt x="42" y="31"/>
                    <a:pt x="25" y="36"/>
                    <a:pt x="8" y="41"/>
                  </a:cubicBezTo>
                  <a:cubicBezTo>
                    <a:pt x="5" y="34"/>
                    <a:pt x="3" y="27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719508" y="3901423"/>
            <a:ext cx="1471387" cy="910695"/>
            <a:chOff x="1939948" y="5434102"/>
            <a:chExt cx="957274" cy="720737"/>
          </a:xfrm>
          <a:solidFill>
            <a:srgbClr val="0070C0"/>
          </a:solidFill>
        </p:grpSpPr>
        <p:sp>
          <p:nvSpPr>
            <p:cNvPr id="49" name="Freeform 60"/>
            <p:cNvSpPr>
              <a:spLocks/>
            </p:cNvSpPr>
            <p:nvPr/>
          </p:nvSpPr>
          <p:spPr bwMode="auto">
            <a:xfrm>
              <a:off x="2505105" y="5886547"/>
              <a:ext cx="392117" cy="225429"/>
            </a:xfrm>
            <a:custGeom>
              <a:avLst/>
              <a:gdLst>
                <a:gd name="T0" fmla="*/ 0 w 1089"/>
                <a:gd name="T1" fmla="*/ 278 h 626"/>
                <a:gd name="T2" fmla="*/ 25 w 1089"/>
                <a:gd name="T3" fmla="*/ 235 h 626"/>
                <a:gd name="T4" fmla="*/ 82 w 1089"/>
                <a:gd name="T5" fmla="*/ 192 h 626"/>
                <a:gd name="T6" fmla="*/ 333 w 1089"/>
                <a:gd name="T7" fmla="*/ 85 h 626"/>
                <a:gd name="T8" fmla="*/ 534 w 1089"/>
                <a:gd name="T9" fmla="*/ 2 h 626"/>
                <a:gd name="T10" fmla="*/ 551 w 1089"/>
                <a:gd name="T11" fmla="*/ 4 h 626"/>
                <a:gd name="T12" fmla="*/ 700 w 1089"/>
                <a:gd name="T13" fmla="*/ 103 h 626"/>
                <a:gd name="T14" fmla="*/ 843 w 1089"/>
                <a:gd name="T15" fmla="*/ 201 h 626"/>
                <a:gd name="T16" fmla="*/ 1013 w 1089"/>
                <a:gd name="T17" fmla="*/ 341 h 626"/>
                <a:gd name="T18" fmla="*/ 1089 w 1089"/>
                <a:gd name="T19" fmla="*/ 413 h 626"/>
                <a:gd name="T20" fmla="*/ 1015 w 1089"/>
                <a:gd name="T21" fmla="*/ 504 h 626"/>
                <a:gd name="T22" fmla="*/ 923 w 1089"/>
                <a:gd name="T23" fmla="*/ 558 h 626"/>
                <a:gd name="T24" fmla="*/ 814 w 1089"/>
                <a:gd name="T25" fmla="*/ 618 h 626"/>
                <a:gd name="T26" fmla="*/ 785 w 1089"/>
                <a:gd name="T27" fmla="*/ 625 h 626"/>
                <a:gd name="T28" fmla="*/ 579 w 1089"/>
                <a:gd name="T29" fmla="*/ 592 h 626"/>
                <a:gd name="T30" fmla="*/ 537 w 1089"/>
                <a:gd name="T31" fmla="*/ 545 h 626"/>
                <a:gd name="T32" fmla="*/ 532 w 1089"/>
                <a:gd name="T33" fmla="*/ 511 h 626"/>
                <a:gd name="T34" fmla="*/ 377 w 1089"/>
                <a:gd name="T35" fmla="*/ 545 h 626"/>
                <a:gd name="T36" fmla="*/ 337 w 1089"/>
                <a:gd name="T37" fmla="*/ 555 h 626"/>
                <a:gd name="T38" fmla="*/ 247 w 1089"/>
                <a:gd name="T39" fmla="*/ 510 h 626"/>
                <a:gd name="T40" fmla="*/ 168 w 1089"/>
                <a:gd name="T41" fmla="*/ 342 h 626"/>
                <a:gd name="T42" fmla="*/ 122 w 1089"/>
                <a:gd name="T43" fmla="*/ 305 h 626"/>
                <a:gd name="T44" fmla="*/ 0 w 1089"/>
                <a:gd name="T45" fmla="*/ 27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89" h="626">
                  <a:moveTo>
                    <a:pt x="0" y="278"/>
                  </a:moveTo>
                  <a:cubicBezTo>
                    <a:pt x="10" y="262"/>
                    <a:pt x="17" y="248"/>
                    <a:pt x="25" y="235"/>
                  </a:cubicBezTo>
                  <a:cubicBezTo>
                    <a:pt x="38" y="213"/>
                    <a:pt x="57" y="201"/>
                    <a:pt x="82" y="192"/>
                  </a:cubicBezTo>
                  <a:cubicBezTo>
                    <a:pt x="167" y="159"/>
                    <a:pt x="250" y="121"/>
                    <a:pt x="333" y="85"/>
                  </a:cubicBezTo>
                  <a:cubicBezTo>
                    <a:pt x="400" y="57"/>
                    <a:pt x="467" y="29"/>
                    <a:pt x="534" y="2"/>
                  </a:cubicBezTo>
                  <a:cubicBezTo>
                    <a:pt x="538" y="0"/>
                    <a:pt x="547" y="1"/>
                    <a:pt x="551" y="4"/>
                  </a:cubicBezTo>
                  <a:cubicBezTo>
                    <a:pt x="601" y="37"/>
                    <a:pt x="651" y="70"/>
                    <a:pt x="700" y="103"/>
                  </a:cubicBezTo>
                  <a:cubicBezTo>
                    <a:pt x="748" y="136"/>
                    <a:pt x="797" y="166"/>
                    <a:pt x="843" y="201"/>
                  </a:cubicBezTo>
                  <a:cubicBezTo>
                    <a:pt x="901" y="246"/>
                    <a:pt x="957" y="293"/>
                    <a:pt x="1013" y="341"/>
                  </a:cubicBezTo>
                  <a:cubicBezTo>
                    <a:pt x="1039" y="363"/>
                    <a:pt x="1063" y="388"/>
                    <a:pt x="1089" y="413"/>
                  </a:cubicBezTo>
                  <a:cubicBezTo>
                    <a:pt x="1065" y="444"/>
                    <a:pt x="1044" y="479"/>
                    <a:pt x="1015" y="504"/>
                  </a:cubicBezTo>
                  <a:cubicBezTo>
                    <a:pt x="989" y="527"/>
                    <a:pt x="954" y="540"/>
                    <a:pt x="923" y="558"/>
                  </a:cubicBezTo>
                  <a:cubicBezTo>
                    <a:pt x="887" y="578"/>
                    <a:pt x="851" y="598"/>
                    <a:pt x="814" y="618"/>
                  </a:cubicBezTo>
                  <a:cubicBezTo>
                    <a:pt x="806" y="622"/>
                    <a:pt x="794" y="626"/>
                    <a:pt x="785" y="625"/>
                  </a:cubicBezTo>
                  <a:cubicBezTo>
                    <a:pt x="716" y="614"/>
                    <a:pt x="648" y="601"/>
                    <a:pt x="579" y="592"/>
                  </a:cubicBezTo>
                  <a:cubicBezTo>
                    <a:pt x="548" y="587"/>
                    <a:pt x="538" y="572"/>
                    <a:pt x="537" y="545"/>
                  </a:cubicBezTo>
                  <a:cubicBezTo>
                    <a:pt x="536" y="536"/>
                    <a:pt x="534" y="526"/>
                    <a:pt x="532" y="511"/>
                  </a:cubicBezTo>
                  <a:cubicBezTo>
                    <a:pt x="478" y="523"/>
                    <a:pt x="428" y="534"/>
                    <a:pt x="377" y="545"/>
                  </a:cubicBezTo>
                  <a:cubicBezTo>
                    <a:pt x="364" y="548"/>
                    <a:pt x="351" y="552"/>
                    <a:pt x="337" y="555"/>
                  </a:cubicBezTo>
                  <a:cubicBezTo>
                    <a:pt x="299" y="562"/>
                    <a:pt x="264" y="545"/>
                    <a:pt x="247" y="510"/>
                  </a:cubicBezTo>
                  <a:cubicBezTo>
                    <a:pt x="220" y="454"/>
                    <a:pt x="193" y="399"/>
                    <a:pt x="168" y="342"/>
                  </a:cubicBezTo>
                  <a:cubicBezTo>
                    <a:pt x="159" y="321"/>
                    <a:pt x="146" y="309"/>
                    <a:pt x="122" y="305"/>
                  </a:cubicBezTo>
                  <a:cubicBezTo>
                    <a:pt x="82" y="298"/>
                    <a:pt x="43" y="288"/>
                    <a:pt x="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61"/>
            <p:cNvSpPr>
              <a:spLocks/>
            </p:cNvSpPr>
            <p:nvPr/>
          </p:nvSpPr>
          <p:spPr bwMode="auto">
            <a:xfrm>
              <a:off x="2078063" y="5449977"/>
              <a:ext cx="274641" cy="438157"/>
            </a:xfrm>
            <a:custGeom>
              <a:avLst/>
              <a:gdLst>
                <a:gd name="T0" fmla="*/ 0 w 763"/>
                <a:gd name="T1" fmla="*/ 504 h 1214"/>
                <a:gd name="T2" fmla="*/ 111 w 763"/>
                <a:gd name="T3" fmla="*/ 157 h 1214"/>
                <a:gd name="T4" fmla="*/ 137 w 763"/>
                <a:gd name="T5" fmla="*/ 65 h 1214"/>
                <a:gd name="T6" fmla="*/ 135 w 763"/>
                <a:gd name="T7" fmla="*/ 41 h 1214"/>
                <a:gd name="T8" fmla="*/ 144 w 763"/>
                <a:gd name="T9" fmla="*/ 0 h 1214"/>
                <a:gd name="T10" fmla="*/ 635 w 763"/>
                <a:gd name="T11" fmla="*/ 225 h 1214"/>
                <a:gd name="T12" fmla="*/ 574 w 763"/>
                <a:gd name="T13" fmla="*/ 289 h 1214"/>
                <a:gd name="T14" fmla="*/ 745 w 763"/>
                <a:gd name="T15" fmla="*/ 328 h 1214"/>
                <a:gd name="T16" fmla="*/ 706 w 763"/>
                <a:gd name="T17" fmla="*/ 446 h 1214"/>
                <a:gd name="T18" fmla="*/ 709 w 763"/>
                <a:gd name="T19" fmla="*/ 391 h 1214"/>
                <a:gd name="T20" fmla="*/ 640 w 763"/>
                <a:gd name="T21" fmla="*/ 329 h 1214"/>
                <a:gd name="T22" fmla="*/ 598 w 763"/>
                <a:gd name="T23" fmla="*/ 373 h 1214"/>
                <a:gd name="T24" fmla="*/ 601 w 763"/>
                <a:gd name="T25" fmla="*/ 529 h 1214"/>
                <a:gd name="T26" fmla="*/ 585 w 763"/>
                <a:gd name="T27" fmla="*/ 584 h 1214"/>
                <a:gd name="T28" fmla="*/ 553 w 763"/>
                <a:gd name="T29" fmla="*/ 628 h 1214"/>
                <a:gd name="T30" fmla="*/ 550 w 763"/>
                <a:gd name="T31" fmla="*/ 682 h 1214"/>
                <a:gd name="T32" fmla="*/ 636 w 763"/>
                <a:gd name="T33" fmla="*/ 859 h 1214"/>
                <a:gd name="T34" fmla="*/ 611 w 763"/>
                <a:gd name="T35" fmla="*/ 973 h 1214"/>
                <a:gd name="T36" fmla="*/ 441 w 763"/>
                <a:gd name="T37" fmla="*/ 1161 h 1214"/>
                <a:gd name="T38" fmla="*/ 392 w 763"/>
                <a:gd name="T39" fmla="*/ 1201 h 1214"/>
                <a:gd name="T40" fmla="*/ 306 w 763"/>
                <a:gd name="T41" fmla="*/ 1166 h 1214"/>
                <a:gd name="T42" fmla="*/ 315 w 763"/>
                <a:gd name="T43" fmla="*/ 1086 h 1214"/>
                <a:gd name="T44" fmla="*/ 429 w 763"/>
                <a:gd name="T45" fmla="*/ 960 h 1214"/>
                <a:gd name="T46" fmla="*/ 471 w 763"/>
                <a:gd name="T47" fmla="*/ 913 h 1214"/>
                <a:gd name="T48" fmla="*/ 473 w 763"/>
                <a:gd name="T49" fmla="*/ 858 h 1214"/>
                <a:gd name="T50" fmla="*/ 416 w 763"/>
                <a:gd name="T51" fmla="*/ 744 h 1214"/>
                <a:gd name="T52" fmla="*/ 401 w 763"/>
                <a:gd name="T53" fmla="*/ 724 h 1214"/>
                <a:gd name="T54" fmla="*/ 346 w 763"/>
                <a:gd name="T55" fmla="*/ 666 h 1214"/>
                <a:gd name="T56" fmla="*/ 320 w 763"/>
                <a:gd name="T57" fmla="*/ 648 h 1214"/>
                <a:gd name="T58" fmla="*/ 75 w 763"/>
                <a:gd name="T59" fmla="*/ 536 h 1214"/>
                <a:gd name="T60" fmla="*/ 0 w 763"/>
                <a:gd name="T61" fmla="*/ 50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3" h="1214">
                  <a:moveTo>
                    <a:pt x="0" y="504"/>
                  </a:moveTo>
                  <a:cubicBezTo>
                    <a:pt x="38" y="385"/>
                    <a:pt x="75" y="271"/>
                    <a:pt x="111" y="157"/>
                  </a:cubicBezTo>
                  <a:cubicBezTo>
                    <a:pt x="121" y="127"/>
                    <a:pt x="129" y="96"/>
                    <a:pt x="137" y="65"/>
                  </a:cubicBezTo>
                  <a:cubicBezTo>
                    <a:pt x="139" y="58"/>
                    <a:pt x="134" y="49"/>
                    <a:pt x="135" y="41"/>
                  </a:cubicBezTo>
                  <a:cubicBezTo>
                    <a:pt x="136" y="28"/>
                    <a:pt x="140" y="16"/>
                    <a:pt x="144" y="0"/>
                  </a:cubicBezTo>
                  <a:cubicBezTo>
                    <a:pt x="308" y="75"/>
                    <a:pt x="468" y="149"/>
                    <a:pt x="635" y="225"/>
                  </a:cubicBezTo>
                  <a:cubicBezTo>
                    <a:pt x="615" y="246"/>
                    <a:pt x="598" y="264"/>
                    <a:pt x="574" y="289"/>
                  </a:cubicBezTo>
                  <a:cubicBezTo>
                    <a:pt x="644" y="273"/>
                    <a:pt x="705" y="262"/>
                    <a:pt x="745" y="328"/>
                  </a:cubicBezTo>
                  <a:cubicBezTo>
                    <a:pt x="763" y="357"/>
                    <a:pt x="750" y="398"/>
                    <a:pt x="706" y="446"/>
                  </a:cubicBezTo>
                  <a:cubicBezTo>
                    <a:pt x="707" y="428"/>
                    <a:pt x="708" y="410"/>
                    <a:pt x="709" y="391"/>
                  </a:cubicBezTo>
                  <a:cubicBezTo>
                    <a:pt x="711" y="353"/>
                    <a:pt x="676" y="321"/>
                    <a:pt x="640" y="329"/>
                  </a:cubicBezTo>
                  <a:cubicBezTo>
                    <a:pt x="616" y="334"/>
                    <a:pt x="598" y="348"/>
                    <a:pt x="598" y="373"/>
                  </a:cubicBezTo>
                  <a:cubicBezTo>
                    <a:pt x="597" y="425"/>
                    <a:pt x="597" y="478"/>
                    <a:pt x="601" y="529"/>
                  </a:cubicBezTo>
                  <a:cubicBezTo>
                    <a:pt x="603" y="552"/>
                    <a:pt x="600" y="568"/>
                    <a:pt x="585" y="584"/>
                  </a:cubicBezTo>
                  <a:cubicBezTo>
                    <a:pt x="573" y="598"/>
                    <a:pt x="565" y="615"/>
                    <a:pt x="553" y="628"/>
                  </a:cubicBezTo>
                  <a:cubicBezTo>
                    <a:pt x="534" y="647"/>
                    <a:pt x="540" y="662"/>
                    <a:pt x="550" y="682"/>
                  </a:cubicBezTo>
                  <a:cubicBezTo>
                    <a:pt x="580" y="740"/>
                    <a:pt x="608" y="799"/>
                    <a:pt x="636" y="859"/>
                  </a:cubicBezTo>
                  <a:cubicBezTo>
                    <a:pt x="656" y="900"/>
                    <a:pt x="646" y="935"/>
                    <a:pt x="611" y="973"/>
                  </a:cubicBezTo>
                  <a:cubicBezTo>
                    <a:pt x="553" y="1035"/>
                    <a:pt x="498" y="1099"/>
                    <a:pt x="441" y="1161"/>
                  </a:cubicBezTo>
                  <a:cubicBezTo>
                    <a:pt x="427" y="1177"/>
                    <a:pt x="410" y="1193"/>
                    <a:pt x="392" y="1201"/>
                  </a:cubicBezTo>
                  <a:cubicBezTo>
                    <a:pt x="360" y="1214"/>
                    <a:pt x="327" y="1199"/>
                    <a:pt x="306" y="1166"/>
                  </a:cubicBezTo>
                  <a:cubicBezTo>
                    <a:pt x="290" y="1141"/>
                    <a:pt x="292" y="1113"/>
                    <a:pt x="315" y="1086"/>
                  </a:cubicBezTo>
                  <a:cubicBezTo>
                    <a:pt x="352" y="1044"/>
                    <a:pt x="391" y="1002"/>
                    <a:pt x="429" y="960"/>
                  </a:cubicBezTo>
                  <a:cubicBezTo>
                    <a:pt x="443" y="945"/>
                    <a:pt x="456" y="928"/>
                    <a:pt x="471" y="913"/>
                  </a:cubicBezTo>
                  <a:cubicBezTo>
                    <a:pt x="490" y="895"/>
                    <a:pt x="481" y="875"/>
                    <a:pt x="473" y="858"/>
                  </a:cubicBezTo>
                  <a:cubicBezTo>
                    <a:pt x="455" y="819"/>
                    <a:pt x="436" y="782"/>
                    <a:pt x="416" y="744"/>
                  </a:cubicBezTo>
                  <a:cubicBezTo>
                    <a:pt x="412" y="737"/>
                    <a:pt x="406" y="731"/>
                    <a:pt x="401" y="724"/>
                  </a:cubicBezTo>
                  <a:cubicBezTo>
                    <a:pt x="383" y="705"/>
                    <a:pt x="365" y="684"/>
                    <a:pt x="346" y="666"/>
                  </a:cubicBezTo>
                  <a:cubicBezTo>
                    <a:pt x="339" y="658"/>
                    <a:pt x="329" y="653"/>
                    <a:pt x="320" y="648"/>
                  </a:cubicBezTo>
                  <a:cubicBezTo>
                    <a:pt x="238" y="611"/>
                    <a:pt x="157" y="573"/>
                    <a:pt x="75" y="536"/>
                  </a:cubicBezTo>
                  <a:cubicBezTo>
                    <a:pt x="51" y="525"/>
                    <a:pt x="26" y="516"/>
                    <a:pt x="0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2105050" y="5807171"/>
              <a:ext cx="492131" cy="207966"/>
            </a:xfrm>
            <a:custGeom>
              <a:avLst/>
              <a:gdLst>
                <a:gd name="T0" fmla="*/ 1369 w 1369"/>
                <a:gd name="T1" fmla="*/ 172 h 576"/>
                <a:gd name="T2" fmla="*/ 1173 w 1369"/>
                <a:gd name="T3" fmla="*/ 108 h 576"/>
                <a:gd name="T4" fmla="*/ 1054 w 1369"/>
                <a:gd name="T5" fmla="*/ 167 h 576"/>
                <a:gd name="T6" fmla="*/ 1009 w 1369"/>
                <a:gd name="T7" fmla="*/ 311 h 576"/>
                <a:gd name="T8" fmla="*/ 902 w 1369"/>
                <a:gd name="T9" fmla="*/ 271 h 576"/>
                <a:gd name="T10" fmla="*/ 862 w 1369"/>
                <a:gd name="T11" fmla="*/ 367 h 576"/>
                <a:gd name="T12" fmla="*/ 816 w 1369"/>
                <a:gd name="T13" fmla="*/ 462 h 576"/>
                <a:gd name="T14" fmla="*/ 785 w 1369"/>
                <a:gd name="T15" fmla="*/ 364 h 576"/>
                <a:gd name="T16" fmla="*/ 424 w 1369"/>
                <a:gd name="T17" fmla="*/ 476 h 576"/>
                <a:gd name="T18" fmla="*/ 452 w 1369"/>
                <a:gd name="T19" fmla="*/ 568 h 576"/>
                <a:gd name="T20" fmla="*/ 269 w 1369"/>
                <a:gd name="T21" fmla="*/ 530 h 576"/>
                <a:gd name="T22" fmla="*/ 255 w 1369"/>
                <a:gd name="T23" fmla="*/ 576 h 576"/>
                <a:gd name="T24" fmla="*/ 163 w 1369"/>
                <a:gd name="T25" fmla="*/ 494 h 576"/>
                <a:gd name="T26" fmla="*/ 126 w 1369"/>
                <a:gd name="T27" fmla="*/ 478 h 576"/>
                <a:gd name="T28" fmla="*/ 1 w 1369"/>
                <a:gd name="T29" fmla="*/ 478 h 576"/>
                <a:gd name="T30" fmla="*/ 0 w 1369"/>
                <a:gd name="T31" fmla="*/ 470 h 576"/>
                <a:gd name="T32" fmla="*/ 56 w 1369"/>
                <a:gd name="T33" fmla="*/ 434 h 576"/>
                <a:gd name="T34" fmla="*/ 231 w 1369"/>
                <a:gd name="T35" fmla="*/ 332 h 576"/>
                <a:gd name="T36" fmla="*/ 402 w 1369"/>
                <a:gd name="T37" fmla="*/ 225 h 576"/>
                <a:gd name="T38" fmla="*/ 487 w 1369"/>
                <a:gd name="T39" fmla="*/ 120 h 576"/>
                <a:gd name="T40" fmla="*/ 526 w 1369"/>
                <a:gd name="T41" fmla="*/ 66 h 576"/>
                <a:gd name="T42" fmla="*/ 546 w 1369"/>
                <a:gd name="T43" fmla="*/ 60 h 576"/>
                <a:gd name="T44" fmla="*/ 968 w 1369"/>
                <a:gd name="T45" fmla="*/ 35 h 576"/>
                <a:gd name="T46" fmla="*/ 1204 w 1369"/>
                <a:gd name="T47" fmla="*/ 3 h 576"/>
                <a:gd name="T48" fmla="*/ 1250 w 1369"/>
                <a:gd name="T49" fmla="*/ 21 h 576"/>
                <a:gd name="T50" fmla="*/ 1354 w 1369"/>
                <a:gd name="T51" fmla="*/ 148 h 576"/>
                <a:gd name="T52" fmla="*/ 1369 w 1369"/>
                <a:gd name="T53" fmla="*/ 17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576">
                  <a:moveTo>
                    <a:pt x="1369" y="172"/>
                  </a:moveTo>
                  <a:cubicBezTo>
                    <a:pt x="1299" y="149"/>
                    <a:pt x="1236" y="130"/>
                    <a:pt x="1173" y="108"/>
                  </a:cubicBezTo>
                  <a:cubicBezTo>
                    <a:pt x="1099" y="82"/>
                    <a:pt x="1078" y="91"/>
                    <a:pt x="1054" y="167"/>
                  </a:cubicBezTo>
                  <a:cubicBezTo>
                    <a:pt x="1039" y="214"/>
                    <a:pt x="1025" y="261"/>
                    <a:pt x="1009" y="311"/>
                  </a:cubicBezTo>
                  <a:cubicBezTo>
                    <a:pt x="972" y="297"/>
                    <a:pt x="938" y="284"/>
                    <a:pt x="902" y="271"/>
                  </a:cubicBezTo>
                  <a:cubicBezTo>
                    <a:pt x="889" y="302"/>
                    <a:pt x="875" y="335"/>
                    <a:pt x="862" y="367"/>
                  </a:cubicBezTo>
                  <a:cubicBezTo>
                    <a:pt x="849" y="399"/>
                    <a:pt x="836" y="431"/>
                    <a:pt x="816" y="462"/>
                  </a:cubicBezTo>
                  <a:cubicBezTo>
                    <a:pt x="806" y="431"/>
                    <a:pt x="796" y="399"/>
                    <a:pt x="785" y="364"/>
                  </a:cubicBezTo>
                  <a:cubicBezTo>
                    <a:pt x="664" y="402"/>
                    <a:pt x="545" y="438"/>
                    <a:pt x="424" y="476"/>
                  </a:cubicBezTo>
                  <a:cubicBezTo>
                    <a:pt x="433" y="506"/>
                    <a:pt x="442" y="534"/>
                    <a:pt x="452" y="568"/>
                  </a:cubicBezTo>
                  <a:cubicBezTo>
                    <a:pt x="388" y="555"/>
                    <a:pt x="329" y="542"/>
                    <a:pt x="269" y="530"/>
                  </a:cubicBezTo>
                  <a:cubicBezTo>
                    <a:pt x="264" y="547"/>
                    <a:pt x="260" y="561"/>
                    <a:pt x="255" y="576"/>
                  </a:cubicBezTo>
                  <a:cubicBezTo>
                    <a:pt x="224" y="548"/>
                    <a:pt x="195" y="520"/>
                    <a:pt x="163" y="494"/>
                  </a:cubicBezTo>
                  <a:cubicBezTo>
                    <a:pt x="153" y="486"/>
                    <a:pt x="139" y="479"/>
                    <a:pt x="126" y="478"/>
                  </a:cubicBezTo>
                  <a:cubicBezTo>
                    <a:pt x="84" y="476"/>
                    <a:pt x="43" y="478"/>
                    <a:pt x="1" y="478"/>
                  </a:cubicBezTo>
                  <a:cubicBezTo>
                    <a:pt x="1" y="475"/>
                    <a:pt x="0" y="473"/>
                    <a:pt x="0" y="470"/>
                  </a:cubicBezTo>
                  <a:cubicBezTo>
                    <a:pt x="18" y="458"/>
                    <a:pt x="37" y="445"/>
                    <a:pt x="56" y="434"/>
                  </a:cubicBezTo>
                  <a:cubicBezTo>
                    <a:pt x="114" y="400"/>
                    <a:pt x="173" y="367"/>
                    <a:pt x="231" y="332"/>
                  </a:cubicBezTo>
                  <a:cubicBezTo>
                    <a:pt x="289" y="298"/>
                    <a:pt x="349" y="266"/>
                    <a:pt x="402" y="225"/>
                  </a:cubicBezTo>
                  <a:cubicBezTo>
                    <a:pt x="437" y="198"/>
                    <a:pt x="459" y="156"/>
                    <a:pt x="487" y="120"/>
                  </a:cubicBezTo>
                  <a:cubicBezTo>
                    <a:pt x="500" y="102"/>
                    <a:pt x="512" y="83"/>
                    <a:pt x="526" y="66"/>
                  </a:cubicBezTo>
                  <a:cubicBezTo>
                    <a:pt x="530" y="62"/>
                    <a:pt x="539" y="60"/>
                    <a:pt x="546" y="60"/>
                  </a:cubicBezTo>
                  <a:cubicBezTo>
                    <a:pt x="687" y="52"/>
                    <a:pt x="827" y="46"/>
                    <a:pt x="968" y="35"/>
                  </a:cubicBezTo>
                  <a:cubicBezTo>
                    <a:pt x="1047" y="29"/>
                    <a:pt x="1125" y="15"/>
                    <a:pt x="1204" y="3"/>
                  </a:cubicBezTo>
                  <a:cubicBezTo>
                    <a:pt x="1224" y="0"/>
                    <a:pt x="1237" y="3"/>
                    <a:pt x="1250" y="21"/>
                  </a:cubicBezTo>
                  <a:cubicBezTo>
                    <a:pt x="1283" y="65"/>
                    <a:pt x="1319" y="106"/>
                    <a:pt x="1354" y="148"/>
                  </a:cubicBezTo>
                  <a:cubicBezTo>
                    <a:pt x="1359" y="154"/>
                    <a:pt x="1362" y="160"/>
                    <a:pt x="1369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63"/>
            <p:cNvSpPr>
              <a:spLocks/>
            </p:cNvSpPr>
            <p:nvPr/>
          </p:nvSpPr>
          <p:spPr bwMode="auto">
            <a:xfrm>
              <a:off x="1939948" y="5986561"/>
              <a:ext cx="396880" cy="155578"/>
            </a:xfrm>
            <a:custGeom>
              <a:avLst/>
              <a:gdLst>
                <a:gd name="T0" fmla="*/ 820 w 1103"/>
                <a:gd name="T1" fmla="*/ 379 h 430"/>
                <a:gd name="T2" fmla="*/ 820 w 1103"/>
                <a:gd name="T3" fmla="*/ 354 h 430"/>
                <a:gd name="T4" fmla="*/ 499 w 1103"/>
                <a:gd name="T5" fmla="*/ 281 h 430"/>
                <a:gd name="T6" fmla="*/ 475 w 1103"/>
                <a:gd name="T7" fmla="*/ 370 h 430"/>
                <a:gd name="T8" fmla="*/ 457 w 1103"/>
                <a:gd name="T9" fmla="*/ 413 h 430"/>
                <a:gd name="T10" fmla="*/ 387 w 1103"/>
                <a:gd name="T11" fmla="*/ 426 h 430"/>
                <a:gd name="T12" fmla="*/ 100 w 1103"/>
                <a:gd name="T13" fmla="*/ 368 h 430"/>
                <a:gd name="T14" fmla="*/ 1 w 1103"/>
                <a:gd name="T15" fmla="*/ 351 h 430"/>
                <a:gd name="T16" fmla="*/ 1 w 1103"/>
                <a:gd name="T17" fmla="*/ 332 h 430"/>
                <a:gd name="T18" fmla="*/ 30 w 1103"/>
                <a:gd name="T19" fmla="*/ 193 h 430"/>
                <a:gd name="T20" fmla="*/ 79 w 1103"/>
                <a:gd name="T21" fmla="*/ 128 h 430"/>
                <a:gd name="T22" fmla="*/ 255 w 1103"/>
                <a:gd name="T23" fmla="*/ 13 h 430"/>
                <a:gd name="T24" fmla="*/ 295 w 1103"/>
                <a:gd name="T25" fmla="*/ 0 h 430"/>
                <a:gd name="T26" fmla="*/ 577 w 1103"/>
                <a:gd name="T27" fmla="*/ 3 h 430"/>
                <a:gd name="T28" fmla="*/ 622 w 1103"/>
                <a:gd name="T29" fmla="*/ 24 h 430"/>
                <a:gd name="T30" fmla="*/ 771 w 1103"/>
                <a:gd name="T31" fmla="*/ 162 h 430"/>
                <a:gd name="T32" fmla="*/ 967 w 1103"/>
                <a:gd name="T33" fmla="*/ 244 h 430"/>
                <a:gd name="T34" fmla="*/ 1076 w 1103"/>
                <a:gd name="T35" fmla="*/ 273 h 430"/>
                <a:gd name="T36" fmla="*/ 1088 w 1103"/>
                <a:gd name="T37" fmla="*/ 286 h 430"/>
                <a:gd name="T38" fmla="*/ 1103 w 1103"/>
                <a:gd name="T39" fmla="*/ 398 h 430"/>
                <a:gd name="T40" fmla="*/ 820 w 1103"/>
                <a:gd name="T41" fmla="*/ 37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3" h="430">
                  <a:moveTo>
                    <a:pt x="820" y="379"/>
                  </a:moveTo>
                  <a:cubicBezTo>
                    <a:pt x="820" y="369"/>
                    <a:pt x="820" y="362"/>
                    <a:pt x="820" y="354"/>
                  </a:cubicBezTo>
                  <a:cubicBezTo>
                    <a:pt x="713" y="330"/>
                    <a:pt x="607" y="306"/>
                    <a:pt x="499" y="281"/>
                  </a:cubicBezTo>
                  <a:cubicBezTo>
                    <a:pt x="490" y="313"/>
                    <a:pt x="483" y="342"/>
                    <a:pt x="475" y="370"/>
                  </a:cubicBezTo>
                  <a:cubicBezTo>
                    <a:pt x="470" y="385"/>
                    <a:pt x="468" y="408"/>
                    <a:pt x="457" y="413"/>
                  </a:cubicBezTo>
                  <a:cubicBezTo>
                    <a:pt x="436" y="423"/>
                    <a:pt x="410" y="430"/>
                    <a:pt x="387" y="426"/>
                  </a:cubicBezTo>
                  <a:cubicBezTo>
                    <a:pt x="291" y="409"/>
                    <a:pt x="196" y="388"/>
                    <a:pt x="100" y="368"/>
                  </a:cubicBezTo>
                  <a:cubicBezTo>
                    <a:pt x="68" y="362"/>
                    <a:pt x="35" y="357"/>
                    <a:pt x="1" y="351"/>
                  </a:cubicBezTo>
                  <a:cubicBezTo>
                    <a:pt x="1" y="344"/>
                    <a:pt x="0" y="338"/>
                    <a:pt x="1" y="332"/>
                  </a:cubicBezTo>
                  <a:cubicBezTo>
                    <a:pt x="11" y="285"/>
                    <a:pt x="23" y="239"/>
                    <a:pt x="30" y="193"/>
                  </a:cubicBezTo>
                  <a:cubicBezTo>
                    <a:pt x="35" y="161"/>
                    <a:pt x="56" y="144"/>
                    <a:pt x="79" y="128"/>
                  </a:cubicBezTo>
                  <a:cubicBezTo>
                    <a:pt x="137" y="89"/>
                    <a:pt x="196" y="50"/>
                    <a:pt x="255" y="13"/>
                  </a:cubicBezTo>
                  <a:cubicBezTo>
                    <a:pt x="267" y="5"/>
                    <a:pt x="282" y="0"/>
                    <a:pt x="295" y="0"/>
                  </a:cubicBezTo>
                  <a:cubicBezTo>
                    <a:pt x="389" y="0"/>
                    <a:pt x="483" y="0"/>
                    <a:pt x="577" y="3"/>
                  </a:cubicBezTo>
                  <a:cubicBezTo>
                    <a:pt x="592" y="3"/>
                    <a:pt x="610" y="14"/>
                    <a:pt x="622" y="24"/>
                  </a:cubicBezTo>
                  <a:cubicBezTo>
                    <a:pt x="673" y="69"/>
                    <a:pt x="727" y="112"/>
                    <a:pt x="771" y="162"/>
                  </a:cubicBezTo>
                  <a:cubicBezTo>
                    <a:pt x="825" y="224"/>
                    <a:pt x="897" y="228"/>
                    <a:pt x="967" y="244"/>
                  </a:cubicBezTo>
                  <a:cubicBezTo>
                    <a:pt x="1004" y="252"/>
                    <a:pt x="1040" y="263"/>
                    <a:pt x="1076" y="273"/>
                  </a:cubicBezTo>
                  <a:cubicBezTo>
                    <a:pt x="1081" y="275"/>
                    <a:pt x="1087" y="281"/>
                    <a:pt x="1088" y="286"/>
                  </a:cubicBezTo>
                  <a:cubicBezTo>
                    <a:pt x="1094" y="322"/>
                    <a:pt x="1098" y="357"/>
                    <a:pt x="1103" y="398"/>
                  </a:cubicBezTo>
                  <a:cubicBezTo>
                    <a:pt x="1007" y="392"/>
                    <a:pt x="914" y="386"/>
                    <a:pt x="820" y="3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2314603" y="5986561"/>
              <a:ext cx="284166" cy="147640"/>
            </a:xfrm>
            <a:custGeom>
              <a:avLst/>
              <a:gdLst>
                <a:gd name="T0" fmla="*/ 792 w 792"/>
                <a:gd name="T1" fmla="*/ 289 h 407"/>
                <a:gd name="T2" fmla="*/ 742 w 792"/>
                <a:gd name="T3" fmla="*/ 302 h 407"/>
                <a:gd name="T4" fmla="*/ 742 w 792"/>
                <a:gd name="T5" fmla="*/ 341 h 407"/>
                <a:gd name="T6" fmla="*/ 616 w 792"/>
                <a:gd name="T7" fmla="*/ 356 h 407"/>
                <a:gd name="T8" fmla="*/ 378 w 792"/>
                <a:gd name="T9" fmla="*/ 393 h 407"/>
                <a:gd name="T10" fmla="*/ 148 w 792"/>
                <a:gd name="T11" fmla="*/ 376 h 407"/>
                <a:gd name="T12" fmla="*/ 70 w 792"/>
                <a:gd name="T13" fmla="*/ 286 h 407"/>
                <a:gd name="T14" fmla="*/ 28 w 792"/>
                <a:gd name="T15" fmla="*/ 243 h 407"/>
                <a:gd name="T16" fmla="*/ 0 w 792"/>
                <a:gd name="T17" fmla="*/ 237 h 407"/>
                <a:gd name="T18" fmla="*/ 132 w 792"/>
                <a:gd name="T19" fmla="*/ 43 h 407"/>
                <a:gd name="T20" fmla="*/ 149 w 792"/>
                <a:gd name="T21" fmla="*/ 17 h 407"/>
                <a:gd name="T22" fmla="*/ 169 w 792"/>
                <a:gd name="T23" fmla="*/ 3 h 407"/>
                <a:gd name="T24" fmla="*/ 433 w 792"/>
                <a:gd name="T25" fmla="*/ 7 h 407"/>
                <a:gd name="T26" fmla="*/ 641 w 792"/>
                <a:gd name="T27" fmla="*/ 46 h 407"/>
                <a:gd name="T28" fmla="*/ 672 w 792"/>
                <a:gd name="T29" fmla="*/ 70 h 407"/>
                <a:gd name="T30" fmla="*/ 749 w 792"/>
                <a:gd name="T31" fmla="*/ 228 h 407"/>
                <a:gd name="T32" fmla="*/ 792 w 792"/>
                <a:gd name="T33" fmla="*/ 28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2" h="407">
                  <a:moveTo>
                    <a:pt x="792" y="289"/>
                  </a:moveTo>
                  <a:cubicBezTo>
                    <a:pt x="778" y="292"/>
                    <a:pt x="761" y="297"/>
                    <a:pt x="742" y="302"/>
                  </a:cubicBezTo>
                  <a:cubicBezTo>
                    <a:pt x="742" y="314"/>
                    <a:pt x="742" y="325"/>
                    <a:pt x="742" y="341"/>
                  </a:cubicBezTo>
                  <a:cubicBezTo>
                    <a:pt x="700" y="345"/>
                    <a:pt x="658" y="350"/>
                    <a:pt x="616" y="356"/>
                  </a:cubicBezTo>
                  <a:cubicBezTo>
                    <a:pt x="536" y="367"/>
                    <a:pt x="457" y="379"/>
                    <a:pt x="378" y="393"/>
                  </a:cubicBezTo>
                  <a:cubicBezTo>
                    <a:pt x="299" y="407"/>
                    <a:pt x="224" y="396"/>
                    <a:pt x="148" y="376"/>
                  </a:cubicBezTo>
                  <a:cubicBezTo>
                    <a:pt x="78" y="358"/>
                    <a:pt x="76" y="358"/>
                    <a:pt x="70" y="286"/>
                  </a:cubicBezTo>
                  <a:cubicBezTo>
                    <a:pt x="67" y="256"/>
                    <a:pt x="54" y="246"/>
                    <a:pt x="28" y="243"/>
                  </a:cubicBezTo>
                  <a:cubicBezTo>
                    <a:pt x="20" y="242"/>
                    <a:pt x="12" y="240"/>
                    <a:pt x="0" y="237"/>
                  </a:cubicBezTo>
                  <a:cubicBezTo>
                    <a:pt x="45" y="170"/>
                    <a:pt x="89" y="107"/>
                    <a:pt x="132" y="43"/>
                  </a:cubicBezTo>
                  <a:cubicBezTo>
                    <a:pt x="138" y="34"/>
                    <a:pt x="142" y="24"/>
                    <a:pt x="149" y="17"/>
                  </a:cubicBezTo>
                  <a:cubicBezTo>
                    <a:pt x="154" y="11"/>
                    <a:pt x="162" y="3"/>
                    <a:pt x="169" y="3"/>
                  </a:cubicBezTo>
                  <a:cubicBezTo>
                    <a:pt x="257" y="3"/>
                    <a:pt x="346" y="0"/>
                    <a:pt x="433" y="7"/>
                  </a:cubicBezTo>
                  <a:cubicBezTo>
                    <a:pt x="503" y="13"/>
                    <a:pt x="572" y="31"/>
                    <a:pt x="641" y="46"/>
                  </a:cubicBezTo>
                  <a:cubicBezTo>
                    <a:pt x="653" y="48"/>
                    <a:pt x="667" y="59"/>
                    <a:pt x="672" y="70"/>
                  </a:cubicBezTo>
                  <a:cubicBezTo>
                    <a:pt x="699" y="122"/>
                    <a:pt x="722" y="176"/>
                    <a:pt x="749" y="228"/>
                  </a:cubicBezTo>
                  <a:cubicBezTo>
                    <a:pt x="760" y="250"/>
                    <a:pt x="777" y="268"/>
                    <a:pt x="792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65"/>
            <p:cNvSpPr>
              <a:spLocks noEditPoints="1"/>
            </p:cNvSpPr>
            <p:nvPr/>
          </p:nvSpPr>
          <p:spPr bwMode="auto">
            <a:xfrm>
              <a:off x="2560668" y="5723032"/>
              <a:ext cx="193677" cy="188916"/>
            </a:xfrm>
            <a:custGeom>
              <a:avLst/>
              <a:gdLst>
                <a:gd name="T0" fmla="*/ 237 w 539"/>
                <a:gd name="T1" fmla="*/ 273 h 526"/>
                <a:gd name="T2" fmla="*/ 390 w 539"/>
                <a:gd name="T3" fmla="*/ 324 h 526"/>
                <a:gd name="T4" fmla="*/ 465 w 539"/>
                <a:gd name="T5" fmla="*/ 381 h 526"/>
                <a:gd name="T6" fmla="*/ 497 w 539"/>
                <a:gd name="T7" fmla="*/ 410 h 526"/>
                <a:gd name="T8" fmla="*/ 539 w 539"/>
                <a:gd name="T9" fmla="*/ 526 h 526"/>
                <a:gd name="T10" fmla="*/ 405 w 539"/>
                <a:gd name="T11" fmla="*/ 440 h 526"/>
                <a:gd name="T12" fmla="*/ 383 w 539"/>
                <a:gd name="T13" fmla="*/ 434 h 526"/>
                <a:gd name="T14" fmla="*/ 207 w 539"/>
                <a:gd name="T15" fmla="*/ 506 h 526"/>
                <a:gd name="T16" fmla="*/ 181 w 539"/>
                <a:gd name="T17" fmla="*/ 455 h 526"/>
                <a:gd name="T18" fmla="*/ 168 w 539"/>
                <a:gd name="T19" fmla="*/ 433 h 526"/>
                <a:gd name="T20" fmla="*/ 65 w 539"/>
                <a:gd name="T21" fmla="*/ 327 h 526"/>
                <a:gd name="T22" fmla="*/ 124 w 539"/>
                <a:gd name="T23" fmla="*/ 288 h 526"/>
                <a:gd name="T24" fmla="*/ 0 w 539"/>
                <a:gd name="T25" fmla="*/ 118 h 526"/>
                <a:gd name="T26" fmla="*/ 174 w 539"/>
                <a:gd name="T27" fmla="*/ 0 h 526"/>
                <a:gd name="T28" fmla="*/ 199 w 539"/>
                <a:gd name="T29" fmla="*/ 36 h 526"/>
                <a:gd name="T30" fmla="*/ 153 w 539"/>
                <a:gd name="T31" fmla="*/ 71 h 526"/>
                <a:gd name="T32" fmla="*/ 256 w 539"/>
                <a:gd name="T33" fmla="*/ 209 h 526"/>
                <a:gd name="T34" fmla="*/ 306 w 539"/>
                <a:gd name="T35" fmla="*/ 181 h 526"/>
                <a:gd name="T36" fmla="*/ 336 w 539"/>
                <a:gd name="T37" fmla="*/ 218 h 526"/>
                <a:gd name="T38" fmla="*/ 237 w 539"/>
                <a:gd name="T39" fmla="*/ 273 h 526"/>
                <a:gd name="T40" fmla="*/ 70 w 539"/>
                <a:gd name="T41" fmla="*/ 133 h 526"/>
                <a:gd name="T42" fmla="*/ 70 w 539"/>
                <a:gd name="T43" fmla="*/ 133 h 526"/>
                <a:gd name="T44" fmla="*/ 166 w 539"/>
                <a:gd name="T45" fmla="*/ 262 h 526"/>
                <a:gd name="T46" fmla="*/ 231 w 539"/>
                <a:gd name="T47" fmla="*/ 221 h 526"/>
                <a:gd name="T48" fmla="*/ 180 w 539"/>
                <a:gd name="T49" fmla="*/ 150 h 526"/>
                <a:gd name="T50" fmla="*/ 132 w 539"/>
                <a:gd name="T51" fmla="*/ 95 h 526"/>
                <a:gd name="T52" fmla="*/ 81 w 539"/>
                <a:gd name="T53" fmla="*/ 126 h 526"/>
                <a:gd name="T54" fmla="*/ 70 w 539"/>
                <a:gd name="T55" fmla="*/ 13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9" h="526">
                  <a:moveTo>
                    <a:pt x="237" y="273"/>
                  </a:moveTo>
                  <a:cubicBezTo>
                    <a:pt x="292" y="292"/>
                    <a:pt x="340" y="310"/>
                    <a:pt x="390" y="324"/>
                  </a:cubicBezTo>
                  <a:cubicBezTo>
                    <a:pt x="424" y="333"/>
                    <a:pt x="440" y="361"/>
                    <a:pt x="465" y="381"/>
                  </a:cubicBezTo>
                  <a:cubicBezTo>
                    <a:pt x="476" y="390"/>
                    <a:pt x="485" y="403"/>
                    <a:pt x="497" y="410"/>
                  </a:cubicBezTo>
                  <a:cubicBezTo>
                    <a:pt x="539" y="438"/>
                    <a:pt x="539" y="479"/>
                    <a:pt x="539" y="526"/>
                  </a:cubicBezTo>
                  <a:cubicBezTo>
                    <a:pt x="492" y="496"/>
                    <a:pt x="449" y="468"/>
                    <a:pt x="405" y="440"/>
                  </a:cubicBezTo>
                  <a:cubicBezTo>
                    <a:pt x="399" y="436"/>
                    <a:pt x="389" y="432"/>
                    <a:pt x="383" y="434"/>
                  </a:cubicBezTo>
                  <a:cubicBezTo>
                    <a:pt x="326" y="456"/>
                    <a:pt x="270" y="480"/>
                    <a:pt x="207" y="506"/>
                  </a:cubicBezTo>
                  <a:cubicBezTo>
                    <a:pt x="199" y="489"/>
                    <a:pt x="190" y="472"/>
                    <a:pt x="181" y="455"/>
                  </a:cubicBezTo>
                  <a:cubicBezTo>
                    <a:pt x="177" y="448"/>
                    <a:pt x="173" y="440"/>
                    <a:pt x="168" y="433"/>
                  </a:cubicBezTo>
                  <a:cubicBezTo>
                    <a:pt x="134" y="398"/>
                    <a:pt x="100" y="363"/>
                    <a:pt x="65" y="327"/>
                  </a:cubicBezTo>
                  <a:cubicBezTo>
                    <a:pt x="87" y="313"/>
                    <a:pt x="105" y="301"/>
                    <a:pt x="124" y="288"/>
                  </a:cubicBezTo>
                  <a:cubicBezTo>
                    <a:pt x="82" y="230"/>
                    <a:pt x="42" y="174"/>
                    <a:pt x="0" y="118"/>
                  </a:cubicBezTo>
                  <a:cubicBezTo>
                    <a:pt x="57" y="79"/>
                    <a:pt x="115" y="40"/>
                    <a:pt x="174" y="0"/>
                  </a:cubicBezTo>
                  <a:cubicBezTo>
                    <a:pt x="182" y="12"/>
                    <a:pt x="190" y="23"/>
                    <a:pt x="199" y="36"/>
                  </a:cubicBezTo>
                  <a:cubicBezTo>
                    <a:pt x="184" y="48"/>
                    <a:pt x="170" y="58"/>
                    <a:pt x="153" y="71"/>
                  </a:cubicBezTo>
                  <a:cubicBezTo>
                    <a:pt x="187" y="117"/>
                    <a:pt x="221" y="163"/>
                    <a:pt x="256" y="209"/>
                  </a:cubicBezTo>
                  <a:cubicBezTo>
                    <a:pt x="274" y="199"/>
                    <a:pt x="289" y="190"/>
                    <a:pt x="306" y="181"/>
                  </a:cubicBezTo>
                  <a:cubicBezTo>
                    <a:pt x="316" y="193"/>
                    <a:pt x="326" y="205"/>
                    <a:pt x="336" y="218"/>
                  </a:cubicBezTo>
                  <a:cubicBezTo>
                    <a:pt x="304" y="236"/>
                    <a:pt x="273" y="253"/>
                    <a:pt x="237" y="273"/>
                  </a:cubicBezTo>
                  <a:close/>
                  <a:moveTo>
                    <a:pt x="70" y="133"/>
                  </a:moveTo>
                  <a:lnTo>
                    <a:pt x="70" y="133"/>
                  </a:lnTo>
                  <a:cubicBezTo>
                    <a:pt x="102" y="177"/>
                    <a:pt x="134" y="219"/>
                    <a:pt x="166" y="262"/>
                  </a:cubicBezTo>
                  <a:cubicBezTo>
                    <a:pt x="190" y="247"/>
                    <a:pt x="209" y="235"/>
                    <a:pt x="231" y="221"/>
                  </a:cubicBezTo>
                  <a:cubicBezTo>
                    <a:pt x="212" y="195"/>
                    <a:pt x="197" y="172"/>
                    <a:pt x="180" y="150"/>
                  </a:cubicBezTo>
                  <a:cubicBezTo>
                    <a:pt x="165" y="131"/>
                    <a:pt x="152" y="106"/>
                    <a:pt x="132" y="95"/>
                  </a:cubicBezTo>
                  <a:cubicBezTo>
                    <a:pt x="123" y="90"/>
                    <a:pt x="99" y="115"/>
                    <a:pt x="81" y="126"/>
                  </a:cubicBezTo>
                  <a:cubicBezTo>
                    <a:pt x="78" y="128"/>
                    <a:pt x="75" y="130"/>
                    <a:pt x="7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66"/>
            <p:cNvSpPr>
              <a:spLocks/>
            </p:cNvSpPr>
            <p:nvPr/>
          </p:nvSpPr>
          <p:spPr bwMode="auto">
            <a:xfrm>
              <a:off x="1951061" y="5830984"/>
              <a:ext cx="192090" cy="161928"/>
            </a:xfrm>
            <a:custGeom>
              <a:avLst/>
              <a:gdLst>
                <a:gd name="T0" fmla="*/ 209 w 531"/>
                <a:gd name="T1" fmla="*/ 153 h 448"/>
                <a:gd name="T2" fmla="*/ 234 w 531"/>
                <a:gd name="T3" fmla="*/ 270 h 448"/>
                <a:gd name="T4" fmla="*/ 319 w 531"/>
                <a:gd name="T5" fmla="*/ 220 h 448"/>
                <a:gd name="T6" fmla="*/ 304 w 531"/>
                <a:gd name="T7" fmla="*/ 120 h 448"/>
                <a:gd name="T8" fmla="*/ 280 w 531"/>
                <a:gd name="T9" fmla="*/ 11 h 448"/>
                <a:gd name="T10" fmla="*/ 328 w 531"/>
                <a:gd name="T11" fmla="*/ 0 h 448"/>
                <a:gd name="T12" fmla="*/ 364 w 531"/>
                <a:gd name="T13" fmla="*/ 197 h 448"/>
                <a:gd name="T14" fmla="*/ 433 w 531"/>
                <a:gd name="T15" fmla="*/ 231 h 448"/>
                <a:gd name="T16" fmla="*/ 497 w 531"/>
                <a:gd name="T17" fmla="*/ 244 h 448"/>
                <a:gd name="T18" fmla="*/ 531 w 531"/>
                <a:gd name="T19" fmla="*/ 314 h 448"/>
                <a:gd name="T20" fmla="*/ 374 w 531"/>
                <a:gd name="T21" fmla="*/ 406 h 448"/>
                <a:gd name="T22" fmla="*/ 314 w 531"/>
                <a:gd name="T23" fmla="*/ 408 h 448"/>
                <a:gd name="T24" fmla="*/ 190 w 531"/>
                <a:gd name="T25" fmla="*/ 439 h 448"/>
                <a:gd name="T26" fmla="*/ 172 w 531"/>
                <a:gd name="T27" fmla="*/ 447 h 448"/>
                <a:gd name="T28" fmla="*/ 0 w 531"/>
                <a:gd name="T29" fmla="*/ 447 h 448"/>
                <a:gd name="T30" fmla="*/ 69 w 531"/>
                <a:gd name="T31" fmla="*/ 317 h 448"/>
                <a:gd name="T32" fmla="*/ 93 w 531"/>
                <a:gd name="T33" fmla="*/ 304 h 448"/>
                <a:gd name="T34" fmla="*/ 187 w 531"/>
                <a:gd name="T35" fmla="*/ 283 h 448"/>
                <a:gd name="T36" fmla="*/ 163 w 531"/>
                <a:gd name="T37" fmla="*/ 165 h 448"/>
                <a:gd name="T38" fmla="*/ 209 w 531"/>
                <a:gd name="T39" fmla="*/ 15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1" h="448">
                  <a:moveTo>
                    <a:pt x="209" y="153"/>
                  </a:moveTo>
                  <a:cubicBezTo>
                    <a:pt x="218" y="194"/>
                    <a:pt x="226" y="232"/>
                    <a:pt x="234" y="270"/>
                  </a:cubicBezTo>
                  <a:cubicBezTo>
                    <a:pt x="287" y="279"/>
                    <a:pt x="324" y="258"/>
                    <a:pt x="319" y="220"/>
                  </a:cubicBezTo>
                  <a:cubicBezTo>
                    <a:pt x="316" y="186"/>
                    <a:pt x="310" y="153"/>
                    <a:pt x="304" y="120"/>
                  </a:cubicBezTo>
                  <a:cubicBezTo>
                    <a:pt x="297" y="84"/>
                    <a:pt x="289" y="48"/>
                    <a:pt x="280" y="11"/>
                  </a:cubicBezTo>
                  <a:cubicBezTo>
                    <a:pt x="297" y="7"/>
                    <a:pt x="311" y="4"/>
                    <a:pt x="328" y="0"/>
                  </a:cubicBezTo>
                  <a:cubicBezTo>
                    <a:pt x="341" y="67"/>
                    <a:pt x="352" y="132"/>
                    <a:pt x="364" y="197"/>
                  </a:cubicBezTo>
                  <a:cubicBezTo>
                    <a:pt x="418" y="197"/>
                    <a:pt x="425" y="201"/>
                    <a:pt x="433" y="231"/>
                  </a:cubicBezTo>
                  <a:cubicBezTo>
                    <a:pt x="452" y="244"/>
                    <a:pt x="482" y="211"/>
                    <a:pt x="497" y="244"/>
                  </a:cubicBezTo>
                  <a:cubicBezTo>
                    <a:pt x="507" y="266"/>
                    <a:pt x="518" y="288"/>
                    <a:pt x="531" y="314"/>
                  </a:cubicBezTo>
                  <a:cubicBezTo>
                    <a:pt x="479" y="345"/>
                    <a:pt x="428" y="378"/>
                    <a:pt x="374" y="406"/>
                  </a:cubicBezTo>
                  <a:cubicBezTo>
                    <a:pt x="358" y="414"/>
                    <a:pt x="334" y="410"/>
                    <a:pt x="314" y="408"/>
                  </a:cubicBezTo>
                  <a:cubicBezTo>
                    <a:pt x="269" y="403"/>
                    <a:pt x="227" y="409"/>
                    <a:pt x="190" y="439"/>
                  </a:cubicBezTo>
                  <a:cubicBezTo>
                    <a:pt x="185" y="443"/>
                    <a:pt x="178" y="447"/>
                    <a:pt x="172" y="447"/>
                  </a:cubicBezTo>
                  <a:cubicBezTo>
                    <a:pt x="116" y="448"/>
                    <a:pt x="60" y="447"/>
                    <a:pt x="0" y="447"/>
                  </a:cubicBezTo>
                  <a:cubicBezTo>
                    <a:pt x="24" y="401"/>
                    <a:pt x="46" y="359"/>
                    <a:pt x="69" y="317"/>
                  </a:cubicBezTo>
                  <a:cubicBezTo>
                    <a:pt x="73" y="311"/>
                    <a:pt x="85" y="307"/>
                    <a:pt x="93" y="304"/>
                  </a:cubicBezTo>
                  <a:cubicBezTo>
                    <a:pt x="123" y="297"/>
                    <a:pt x="154" y="291"/>
                    <a:pt x="187" y="283"/>
                  </a:cubicBezTo>
                  <a:cubicBezTo>
                    <a:pt x="179" y="244"/>
                    <a:pt x="171" y="206"/>
                    <a:pt x="163" y="165"/>
                  </a:cubicBezTo>
                  <a:cubicBezTo>
                    <a:pt x="178" y="161"/>
                    <a:pt x="192" y="157"/>
                    <a:pt x="209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67"/>
            <p:cNvSpPr>
              <a:spLocks/>
            </p:cNvSpPr>
            <p:nvPr/>
          </p:nvSpPr>
          <p:spPr bwMode="auto">
            <a:xfrm>
              <a:off x="2344766" y="5475378"/>
              <a:ext cx="120651" cy="111127"/>
            </a:xfrm>
            <a:custGeom>
              <a:avLst/>
              <a:gdLst>
                <a:gd name="T0" fmla="*/ 215 w 338"/>
                <a:gd name="T1" fmla="*/ 259 h 310"/>
                <a:gd name="T2" fmla="*/ 33 w 338"/>
                <a:gd name="T3" fmla="*/ 229 h 310"/>
                <a:gd name="T4" fmla="*/ 42 w 338"/>
                <a:gd name="T5" fmla="*/ 64 h 310"/>
                <a:gd name="T6" fmla="*/ 223 w 338"/>
                <a:gd name="T7" fmla="*/ 53 h 310"/>
                <a:gd name="T8" fmla="*/ 262 w 338"/>
                <a:gd name="T9" fmla="*/ 117 h 310"/>
                <a:gd name="T10" fmla="*/ 316 w 338"/>
                <a:gd name="T11" fmla="*/ 213 h 310"/>
                <a:gd name="T12" fmla="*/ 335 w 338"/>
                <a:gd name="T13" fmla="*/ 249 h 310"/>
                <a:gd name="T14" fmla="*/ 331 w 338"/>
                <a:gd name="T15" fmla="*/ 280 h 310"/>
                <a:gd name="T16" fmla="*/ 299 w 338"/>
                <a:gd name="T17" fmla="*/ 281 h 310"/>
                <a:gd name="T18" fmla="*/ 188 w 338"/>
                <a:gd name="T19" fmla="*/ 186 h 310"/>
                <a:gd name="T20" fmla="*/ 152 w 338"/>
                <a:gd name="T21" fmla="*/ 123 h 310"/>
                <a:gd name="T22" fmla="*/ 215 w 338"/>
                <a:gd name="T23" fmla="*/ 25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10">
                  <a:moveTo>
                    <a:pt x="215" y="259"/>
                  </a:moveTo>
                  <a:cubicBezTo>
                    <a:pt x="147" y="310"/>
                    <a:pt x="68" y="276"/>
                    <a:pt x="33" y="229"/>
                  </a:cubicBezTo>
                  <a:cubicBezTo>
                    <a:pt x="0" y="186"/>
                    <a:pt x="6" y="98"/>
                    <a:pt x="42" y="64"/>
                  </a:cubicBezTo>
                  <a:cubicBezTo>
                    <a:pt x="109" y="0"/>
                    <a:pt x="188" y="14"/>
                    <a:pt x="223" y="53"/>
                  </a:cubicBezTo>
                  <a:cubicBezTo>
                    <a:pt x="240" y="71"/>
                    <a:pt x="259" y="94"/>
                    <a:pt x="262" y="117"/>
                  </a:cubicBezTo>
                  <a:cubicBezTo>
                    <a:pt x="268" y="158"/>
                    <a:pt x="299" y="181"/>
                    <a:pt x="316" y="213"/>
                  </a:cubicBezTo>
                  <a:cubicBezTo>
                    <a:pt x="322" y="225"/>
                    <a:pt x="332" y="236"/>
                    <a:pt x="335" y="249"/>
                  </a:cubicBezTo>
                  <a:cubicBezTo>
                    <a:pt x="338" y="259"/>
                    <a:pt x="337" y="275"/>
                    <a:pt x="331" y="280"/>
                  </a:cubicBezTo>
                  <a:cubicBezTo>
                    <a:pt x="324" y="286"/>
                    <a:pt x="308" y="285"/>
                    <a:pt x="299" y="281"/>
                  </a:cubicBezTo>
                  <a:cubicBezTo>
                    <a:pt x="253" y="260"/>
                    <a:pt x="217" y="226"/>
                    <a:pt x="188" y="186"/>
                  </a:cubicBezTo>
                  <a:cubicBezTo>
                    <a:pt x="174" y="166"/>
                    <a:pt x="163" y="143"/>
                    <a:pt x="152" y="123"/>
                  </a:cubicBezTo>
                  <a:cubicBezTo>
                    <a:pt x="147" y="149"/>
                    <a:pt x="164" y="187"/>
                    <a:pt x="215" y="2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292378" y="5572217"/>
              <a:ext cx="103189" cy="188916"/>
            </a:xfrm>
            <a:custGeom>
              <a:avLst/>
              <a:gdLst>
                <a:gd name="T0" fmla="*/ 6 w 288"/>
                <a:gd name="T1" fmla="*/ 106 h 526"/>
                <a:gd name="T2" fmla="*/ 9 w 288"/>
                <a:gd name="T3" fmla="*/ 45 h 526"/>
                <a:gd name="T4" fmla="*/ 62 w 288"/>
                <a:gd name="T5" fmla="*/ 2 h 526"/>
                <a:gd name="T6" fmla="*/ 103 w 288"/>
                <a:gd name="T7" fmla="*/ 51 h 526"/>
                <a:gd name="T8" fmla="*/ 121 w 288"/>
                <a:gd name="T9" fmla="*/ 214 h 526"/>
                <a:gd name="T10" fmla="*/ 193 w 288"/>
                <a:gd name="T11" fmla="*/ 351 h 526"/>
                <a:gd name="T12" fmla="*/ 273 w 288"/>
                <a:gd name="T13" fmla="*/ 444 h 526"/>
                <a:gd name="T14" fmla="*/ 273 w 288"/>
                <a:gd name="T15" fmla="*/ 508 h 526"/>
                <a:gd name="T16" fmla="*/ 199 w 288"/>
                <a:gd name="T17" fmla="*/ 505 h 526"/>
                <a:gd name="T18" fmla="*/ 33 w 288"/>
                <a:gd name="T19" fmla="*/ 248 h 526"/>
                <a:gd name="T20" fmla="*/ 0 w 288"/>
                <a:gd name="T21" fmla="*/ 108 h 526"/>
                <a:gd name="T22" fmla="*/ 6 w 288"/>
                <a:gd name="T23" fmla="*/ 10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526">
                  <a:moveTo>
                    <a:pt x="6" y="106"/>
                  </a:moveTo>
                  <a:cubicBezTo>
                    <a:pt x="7" y="86"/>
                    <a:pt x="7" y="65"/>
                    <a:pt x="9" y="45"/>
                  </a:cubicBezTo>
                  <a:cubicBezTo>
                    <a:pt x="12" y="19"/>
                    <a:pt x="37" y="0"/>
                    <a:pt x="62" y="2"/>
                  </a:cubicBezTo>
                  <a:cubicBezTo>
                    <a:pt x="84" y="4"/>
                    <a:pt x="106" y="28"/>
                    <a:pt x="103" y="51"/>
                  </a:cubicBezTo>
                  <a:cubicBezTo>
                    <a:pt x="95" y="107"/>
                    <a:pt x="100" y="162"/>
                    <a:pt x="121" y="214"/>
                  </a:cubicBezTo>
                  <a:cubicBezTo>
                    <a:pt x="140" y="261"/>
                    <a:pt x="165" y="308"/>
                    <a:pt x="193" y="351"/>
                  </a:cubicBezTo>
                  <a:cubicBezTo>
                    <a:pt x="215" y="385"/>
                    <a:pt x="247" y="413"/>
                    <a:pt x="273" y="444"/>
                  </a:cubicBezTo>
                  <a:cubicBezTo>
                    <a:pt x="288" y="461"/>
                    <a:pt x="288" y="496"/>
                    <a:pt x="273" y="508"/>
                  </a:cubicBezTo>
                  <a:cubicBezTo>
                    <a:pt x="253" y="526"/>
                    <a:pt x="220" y="525"/>
                    <a:pt x="199" y="505"/>
                  </a:cubicBezTo>
                  <a:cubicBezTo>
                    <a:pt x="124" y="432"/>
                    <a:pt x="63" y="349"/>
                    <a:pt x="33" y="248"/>
                  </a:cubicBezTo>
                  <a:cubicBezTo>
                    <a:pt x="19" y="202"/>
                    <a:pt x="11" y="154"/>
                    <a:pt x="0" y="108"/>
                  </a:cubicBezTo>
                  <a:cubicBezTo>
                    <a:pt x="2" y="107"/>
                    <a:pt x="4" y="106"/>
                    <a:pt x="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3802" y="5946873"/>
              <a:ext cx="130177" cy="79376"/>
            </a:xfrm>
            <a:custGeom>
              <a:avLst/>
              <a:gdLst>
                <a:gd name="T0" fmla="*/ 329 w 362"/>
                <a:gd name="T1" fmla="*/ 0 h 223"/>
                <a:gd name="T2" fmla="*/ 362 w 362"/>
                <a:gd name="T3" fmla="*/ 91 h 223"/>
                <a:gd name="T4" fmla="*/ 348 w 362"/>
                <a:gd name="T5" fmla="*/ 93 h 223"/>
                <a:gd name="T6" fmla="*/ 249 w 362"/>
                <a:gd name="T7" fmla="*/ 146 h 223"/>
                <a:gd name="T8" fmla="*/ 197 w 362"/>
                <a:gd name="T9" fmla="*/ 223 h 223"/>
                <a:gd name="T10" fmla="*/ 90 w 362"/>
                <a:gd name="T11" fmla="*/ 198 h 223"/>
                <a:gd name="T12" fmla="*/ 81 w 362"/>
                <a:gd name="T13" fmla="*/ 195 h 223"/>
                <a:gd name="T14" fmla="*/ 30 w 362"/>
                <a:gd name="T15" fmla="*/ 182 h 223"/>
                <a:gd name="T16" fmla="*/ 0 w 362"/>
                <a:gd name="T17" fmla="*/ 101 h 223"/>
                <a:gd name="T18" fmla="*/ 329 w 362"/>
                <a:gd name="T19" fmla="*/ 0 h 223"/>
                <a:gd name="T20" fmla="*/ 38 w 362"/>
                <a:gd name="T21" fmla="*/ 135 h 223"/>
                <a:gd name="T22" fmla="*/ 38 w 362"/>
                <a:gd name="T23" fmla="*/ 135 h 223"/>
                <a:gd name="T24" fmla="*/ 44 w 362"/>
                <a:gd name="T25" fmla="*/ 139 h 223"/>
                <a:gd name="T26" fmla="*/ 243 w 362"/>
                <a:gd name="T27" fmla="*/ 77 h 223"/>
                <a:gd name="T28" fmla="*/ 241 w 362"/>
                <a:gd name="T29" fmla="*/ 69 h 223"/>
                <a:gd name="T30" fmla="*/ 231 w 362"/>
                <a:gd name="T31" fmla="*/ 68 h 223"/>
                <a:gd name="T32" fmla="*/ 49 w 362"/>
                <a:gd name="T33" fmla="*/ 118 h 223"/>
                <a:gd name="T34" fmla="*/ 38 w 362"/>
                <a:gd name="T35" fmla="*/ 13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23">
                  <a:moveTo>
                    <a:pt x="329" y="0"/>
                  </a:moveTo>
                  <a:cubicBezTo>
                    <a:pt x="340" y="31"/>
                    <a:pt x="350" y="60"/>
                    <a:pt x="362" y="91"/>
                  </a:cubicBezTo>
                  <a:cubicBezTo>
                    <a:pt x="355" y="92"/>
                    <a:pt x="351" y="94"/>
                    <a:pt x="348" y="93"/>
                  </a:cubicBezTo>
                  <a:cubicBezTo>
                    <a:pt x="299" y="81"/>
                    <a:pt x="272" y="109"/>
                    <a:pt x="249" y="146"/>
                  </a:cubicBezTo>
                  <a:cubicBezTo>
                    <a:pt x="233" y="171"/>
                    <a:pt x="216" y="195"/>
                    <a:pt x="197" y="223"/>
                  </a:cubicBezTo>
                  <a:cubicBezTo>
                    <a:pt x="162" y="214"/>
                    <a:pt x="126" y="206"/>
                    <a:pt x="90" y="198"/>
                  </a:cubicBezTo>
                  <a:cubicBezTo>
                    <a:pt x="87" y="197"/>
                    <a:pt x="84" y="195"/>
                    <a:pt x="81" y="195"/>
                  </a:cubicBezTo>
                  <a:cubicBezTo>
                    <a:pt x="64" y="191"/>
                    <a:pt x="37" y="193"/>
                    <a:pt x="30" y="182"/>
                  </a:cubicBezTo>
                  <a:cubicBezTo>
                    <a:pt x="15" y="160"/>
                    <a:pt x="10" y="131"/>
                    <a:pt x="0" y="101"/>
                  </a:cubicBezTo>
                  <a:cubicBezTo>
                    <a:pt x="110" y="67"/>
                    <a:pt x="217" y="34"/>
                    <a:pt x="329" y="0"/>
                  </a:cubicBezTo>
                  <a:close/>
                  <a:moveTo>
                    <a:pt x="38" y="135"/>
                  </a:moveTo>
                  <a:lnTo>
                    <a:pt x="38" y="135"/>
                  </a:lnTo>
                  <a:cubicBezTo>
                    <a:pt x="40" y="136"/>
                    <a:pt x="42" y="138"/>
                    <a:pt x="44" y="139"/>
                  </a:cubicBezTo>
                  <a:cubicBezTo>
                    <a:pt x="110" y="119"/>
                    <a:pt x="177" y="98"/>
                    <a:pt x="243" y="77"/>
                  </a:cubicBezTo>
                  <a:cubicBezTo>
                    <a:pt x="242" y="74"/>
                    <a:pt x="241" y="71"/>
                    <a:pt x="241" y="69"/>
                  </a:cubicBezTo>
                  <a:cubicBezTo>
                    <a:pt x="237" y="68"/>
                    <a:pt x="234" y="67"/>
                    <a:pt x="231" y="68"/>
                  </a:cubicBezTo>
                  <a:cubicBezTo>
                    <a:pt x="170" y="84"/>
                    <a:pt x="110" y="100"/>
                    <a:pt x="49" y="118"/>
                  </a:cubicBezTo>
                  <a:cubicBezTo>
                    <a:pt x="44" y="119"/>
                    <a:pt x="41" y="129"/>
                    <a:pt x="38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2159026" y="5434102"/>
              <a:ext cx="142877" cy="82551"/>
            </a:xfrm>
            <a:custGeom>
              <a:avLst/>
              <a:gdLst>
                <a:gd name="T0" fmla="*/ 259 w 395"/>
                <a:gd name="T1" fmla="*/ 0 h 227"/>
                <a:gd name="T2" fmla="*/ 294 w 395"/>
                <a:gd name="T3" fmla="*/ 10 h 227"/>
                <a:gd name="T4" fmla="*/ 265 w 395"/>
                <a:gd name="T5" fmla="*/ 74 h 227"/>
                <a:gd name="T6" fmla="*/ 333 w 395"/>
                <a:gd name="T7" fmla="*/ 173 h 227"/>
                <a:gd name="T8" fmla="*/ 379 w 395"/>
                <a:gd name="T9" fmla="*/ 141 h 227"/>
                <a:gd name="T10" fmla="*/ 395 w 395"/>
                <a:gd name="T11" fmla="*/ 163 h 227"/>
                <a:gd name="T12" fmla="*/ 345 w 395"/>
                <a:gd name="T13" fmla="*/ 227 h 227"/>
                <a:gd name="T14" fmla="*/ 0 w 395"/>
                <a:gd name="T15" fmla="*/ 69 h 227"/>
                <a:gd name="T16" fmla="*/ 94 w 395"/>
                <a:gd name="T17" fmla="*/ 44 h 227"/>
                <a:gd name="T18" fmla="*/ 223 w 395"/>
                <a:gd name="T19" fmla="*/ 62 h 227"/>
                <a:gd name="T20" fmla="*/ 241 w 395"/>
                <a:gd name="T21" fmla="*/ 43 h 227"/>
                <a:gd name="T22" fmla="*/ 259 w 395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227">
                  <a:moveTo>
                    <a:pt x="259" y="0"/>
                  </a:moveTo>
                  <a:cubicBezTo>
                    <a:pt x="270" y="3"/>
                    <a:pt x="280" y="6"/>
                    <a:pt x="294" y="10"/>
                  </a:cubicBezTo>
                  <a:cubicBezTo>
                    <a:pt x="283" y="34"/>
                    <a:pt x="273" y="56"/>
                    <a:pt x="265" y="74"/>
                  </a:cubicBezTo>
                  <a:cubicBezTo>
                    <a:pt x="289" y="108"/>
                    <a:pt x="310" y="140"/>
                    <a:pt x="333" y="173"/>
                  </a:cubicBezTo>
                  <a:cubicBezTo>
                    <a:pt x="350" y="161"/>
                    <a:pt x="363" y="152"/>
                    <a:pt x="379" y="141"/>
                  </a:cubicBezTo>
                  <a:cubicBezTo>
                    <a:pt x="385" y="149"/>
                    <a:pt x="391" y="157"/>
                    <a:pt x="395" y="163"/>
                  </a:cubicBezTo>
                  <a:cubicBezTo>
                    <a:pt x="379" y="184"/>
                    <a:pt x="364" y="204"/>
                    <a:pt x="345" y="227"/>
                  </a:cubicBezTo>
                  <a:cubicBezTo>
                    <a:pt x="236" y="177"/>
                    <a:pt x="118" y="123"/>
                    <a:pt x="0" y="69"/>
                  </a:cubicBezTo>
                  <a:cubicBezTo>
                    <a:pt x="32" y="31"/>
                    <a:pt x="51" y="31"/>
                    <a:pt x="94" y="44"/>
                  </a:cubicBezTo>
                  <a:cubicBezTo>
                    <a:pt x="135" y="56"/>
                    <a:pt x="179" y="58"/>
                    <a:pt x="223" y="62"/>
                  </a:cubicBezTo>
                  <a:cubicBezTo>
                    <a:pt x="228" y="62"/>
                    <a:pt x="237" y="50"/>
                    <a:pt x="241" y="43"/>
                  </a:cubicBezTo>
                  <a:cubicBezTo>
                    <a:pt x="248" y="30"/>
                    <a:pt x="252" y="16"/>
                    <a:pt x="2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71"/>
            <p:cNvSpPr>
              <a:spLocks noEditPoints="1"/>
            </p:cNvSpPr>
            <p:nvPr/>
          </p:nvSpPr>
          <p:spPr bwMode="auto">
            <a:xfrm>
              <a:off x="2200302" y="6005612"/>
              <a:ext cx="128589" cy="66676"/>
            </a:xfrm>
            <a:custGeom>
              <a:avLst/>
              <a:gdLst>
                <a:gd name="T0" fmla="*/ 18 w 356"/>
                <a:gd name="T1" fmla="*/ 0 h 186"/>
                <a:gd name="T2" fmla="*/ 356 w 356"/>
                <a:gd name="T3" fmla="*/ 71 h 186"/>
                <a:gd name="T4" fmla="*/ 315 w 356"/>
                <a:gd name="T5" fmla="*/ 146 h 186"/>
                <a:gd name="T6" fmla="*/ 237 w 356"/>
                <a:gd name="T7" fmla="*/ 170 h 186"/>
                <a:gd name="T8" fmla="*/ 131 w 356"/>
                <a:gd name="T9" fmla="*/ 144 h 186"/>
                <a:gd name="T10" fmla="*/ 58 w 356"/>
                <a:gd name="T11" fmla="*/ 92 h 186"/>
                <a:gd name="T12" fmla="*/ 40 w 356"/>
                <a:gd name="T13" fmla="*/ 73 h 186"/>
                <a:gd name="T14" fmla="*/ 18 w 356"/>
                <a:gd name="T15" fmla="*/ 0 h 186"/>
                <a:gd name="T16" fmla="*/ 25 w 356"/>
                <a:gd name="T17" fmla="*/ 44 h 186"/>
                <a:gd name="T18" fmla="*/ 25 w 356"/>
                <a:gd name="T19" fmla="*/ 44 h 186"/>
                <a:gd name="T20" fmla="*/ 29 w 356"/>
                <a:gd name="T21" fmla="*/ 54 h 186"/>
                <a:gd name="T22" fmla="*/ 238 w 356"/>
                <a:gd name="T23" fmla="*/ 96 h 186"/>
                <a:gd name="T24" fmla="*/ 242 w 356"/>
                <a:gd name="T25" fmla="*/ 87 h 186"/>
                <a:gd name="T26" fmla="*/ 213 w 356"/>
                <a:gd name="T27" fmla="*/ 74 h 186"/>
                <a:gd name="T28" fmla="*/ 46 w 356"/>
                <a:gd name="T29" fmla="*/ 38 h 186"/>
                <a:gd name="T30" fmla="*/ 25 w 356"/>
                <a:gd name="T3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6" h="186">
                  <a:moveTo>
                    <a:pt x="18" y="0"/>
                  </a:moveTo>
                  <a:cubicBezTo>
                    <a:pt x="128" y="24"/>
                    <a:pt x="238" y="47"/>
                    <a:pt x="356" y="71"/>
                  </a:cubicBezTo>
                  <a:cubicBezTo>
                    <a:pt x="341" y="98"/>
                    <a:pt x="325" y="121"/>
                    <a:pt x="315" y="146"/>
                  </a:cubicBezTo>
                  <a:cubicBezTo>
                    <a:pt x="298" y="186"/>
                    <a:pt x="271" y="181"/>
                    <a:pt x="237" y="170"/>
                  </a:cubicBezTo>
                  <a:cubicBezTo>
                    <a:pt x="202" y="158"/>
                    <a:pt x="164" y="157"/>
                    <a:pt x="131" y="144"/>
                  </a:cubicBezTo>
                  <a:cubicBezTo>
                    <a:pt x="104" y="133"/>
                    <a:pt x="81" y="110"/>
                    <a:pt x="58" y="92"/>
                  </a:cubicBezTo>
                  <a:cubicBezTo>
                    <a:pt x="51" y="87"/>
                    <a:pt x="47" y="77"/>
                    <a:pt x="40" y="73"/>
                  </a:cubicBezTo>
                  <a:cubicBezTo>
                    <a:pt x="8" y="57"/>
                    <a:pt x="0" y="34"/>
                    <a:pt x="18" y="0"/>
                  </a:cubicBezTo>
                  <a:close/>
                  <a:moveTo>
                    <a:pt x="25" y="44"/>
                  </a:moveTo>
                  <a:lnTo>
                    <a:pt x="25" y="44"/>
                  </a:lnTo>
                  <a:cubicBezTo>
                    <a:pt x="26" y="47"/>
                    <a:pt x="28" y="51"/>
                    <a:pt x="29" y="54"/>
                  </a:cubicBezTo>
                  <a:cubicBezTo>
                    <a:pt x="99" y="68"/>
                    <a:pt x="168" y="82"/>
                    <a:pt x="238" y="96"/>
                  </a:cubicBezTo>
                  <a:cubicBezTo>
                    <a:pt x="240" y="93"/>
                    <a:pt x="241" y="90"/>
                    <a:pt x="242" y="87"/>
                  </a:cubicBezTo>
                  <a:cubicBezTo>
                    <a:pt x="232" y="82"/>
                    <a:pt x="223" y="76"/>
                    <a:pt x="213" y="74"/>
                  </a:cubicBezTo>
                  <a:cubicBezTo>
                    <a:pt x="157" y="61"/>
                    <a:pt x="102" y="49"/>
                    <a:pt x="46" y="38"/>
                  </a:cubicBezTo>
                  <a:cubicBezTo>
                    <a:pt x="40" y="36"/>
                    <a:pt x="32" y="42"/>
                    <a:pt x="2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72"/>
            <p:cNvSpPr>
              <a:spLocks noEditPoints="1"/>
            </p:cNvSpPr>
            <p:nvPr/>
          </p:nvSpPr>
          <p:spPr bwMode="auto">
            <a:xfrm>
              <a:off x="2586069" y="6078638"/>
              <a:ext cx="112714" cy="58738"/>
            </a:xfrm>
            <a:custGeom>
              <a:avLst/>
              <a:gdLst>
                <a:gd name="T0" fmla="*/ 295 w 314"/>
                <a:gd name="T1" fmla="*/ 0 h 163"/>
                <a:gd name="T2" fmla="*/ 314 w 314"/>
                <a:gd name="T3" fmla="*/ 102 h 163"/>
                <a:gd name="T4" fmla="*/ 24 w 314"/>
                <a:gd name="T5" fmla="*/ 163 h 163"/>
                <a:gd name="T6" fmla="*/ 0 w 314"/>
                <a:gd name="T7" fmla="*/ 63 h 163"/>
                <a:gd name="T8" fmla="*/ 295 w 314"/>
                <a:gd name="T9" fmla="*/ 0 h 163"/>
                <a:gd name="T10" fmla="*/ 26 w 314"/>
                <a:gd name="T11" fmla="*/ 76 h 163"/>
                <a:gd name="T12" fmla="*/ 26 w 314"/>
                <a:gd name="T13" fmla="*/ 76 h 163"/>
                <a:gd name="T14" fmla="*/ 30 w 314"/>
                <a:gd name="T15" fmla="*/ 87 h 163"/>
                <a:gd name="T16" fmla="*/ 185 w 314"/>
                <a:gd name="T17" fmla="*/ 55 h 163"/>
                <a:gd name="T18" fmla="*/ 181 w 314"/>
                <a:gd name="T19" fmla="*/ 41 h 163"/>
                <a:gd name="T20" fmla="*/ 26 w 314"/>
                <a:gd name="T21" fmla="*/ 7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163">
                  <a:moveTo>
                    <a:pt x="295" y="0"/>
                  </a:moveTo>
                  <a:cubicBezTo>
                    <a:pt x="301" y="35"/>
                    <a:pt x="307" y="67"/>
                    <a:pt x="314" y="102"/>
                  </a:cubicBezTo>
                  <a:cubicBezTo>
                    <a:pt x="216" y="123"/>
                    <a:pt x="121" y="142"/>
                    <a:pt x="24" y="163"/>
                  </a:cubicBezTo>
                  <a:cubicBezTo>
                    <a:pt x="16" y="129"/>
                    <a:pt x="8" y="99"/>
                    <a:pt x="0" y="63"/>
                  </a:cubicBezTo>
                  <a:cubicBezTo>
                    <a:pt x="98" y="42"/>
                    <a:pt x="194" y="22"/>
                    <a:pt x="295" y="0"/>
                  </a:cubicBezTo>
                  <a:close/>
                  <a:moveTo>
                    <a:pt x="26" y="76"/>
                  </a:moveTo>
                  <a:lnTo>
                    <a:pt x="26" y="76"/>
                  </a:lnTo>
                  <a:cubicBezTo>
                    <a:pt x="27" y="80"/>
                    <a:pt x="29" y="84"/>
                    <a:pt x="30" y="87"/>
                  </a:cubicBezTo>
                  <a:cubicBezTo>
                    <a:pt x="82" y="77"/>
                    <a:pt x="133" y="66"/>
                    <a:pt x="185" y="55"/>
                  </a:cubicBezTo>
                  <a:cubicBezTo>
                    <a:pt x="184" y="50"/>
                    <a:pt x="183" y="46"/>
                    <a:pt x="181" y="41"/>
                  </a:cubicBezTo>
                  <a:cubicBezTo>
                    <a:pt x="130" y="53"/>
                    <a:pt x="78" y="65"/>
                    <a:pt x="2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73"/>
            <p:cNvSpPr>
              <a:spLocks noEditPoints="1"/>
            </p:cNvSpPr>
            <p:nvPr/>
          </p:nvSpPr>
          <p:spPr bwMode="auto">
            <a:xfrm>
              <a:off x="2114576" y="6096101"/>
              <a:ext cx="112714" cy="58738"/>
            </a:xfrm>
            <a:custGeom>
              <a:avLst/>
              <a:gdLst>
                <a:gd name="T0" fmla="*/ 311 w 311"/>
                <a:gd name="T1" fmla="*/ 63 h 166"/>
                <a:gd name="T2" fmla="*/ 290 w 311"/>
                <a:gd name="T3" fmla="*/ 166 h 166"/>
                <a:gd name="T4" fmla="*/ 0 w 311"/>
                <a:gd name="T5" fmla="*/ 100 h 166"/>
                <a:gd name="T6" fmla="*/ 20 w 311"/>
                <a:gd name="T7" fmla="*/ 0 h 166"/>
                <a:gd name="T8" fmla="*/ 311 w 311"/>
                <a:gd name="T9" fmla="*/ 63 h 166"/>
                <a:gd name="T10" fmla="*/ 190 w 311"/>
                <a:gd name="T11" fmla="*/ 74 h 166"/>
                <a:gd name="T12" fmla="*/ 190 w 311"/>
                <a:gd name="T13" fmla="*/ 74 h 166"/>
                <a:gd name="T14" fmla="*/ 195 w 311"/>
                <a:gd name="T15" fmla="*/ 70 h 166"/>
                <a:gd name="T16" fmla="*/ 185 w 311"/>
                <a:gd name="T17" fmla="*/ 59 h 166"/>
                <a:gd name="T18" fmla="*/ 39 w 311"/>
                <a:gd name="T19" fmla="*/ 32 h 166"/>
                <a:gd name="T20" fmla="*/ 37 w 311"/>
                <a:gd name="T21" fmla="*/ 44 h 166"/>
                <a:gd name="T22" fmla="*/ 190 w 311"/>
                <a:gd name="T2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66">
                  <a:moveTo>
                    <a:pt x="311" y="63"/>
                  </a:moveTo>
                  <a:cubicBezTo>
                    <a:pt x="304" y="97"/>
                    <a:pt x="297" y="130"/>
                    <a:pt x="290" y="166"/>
                  </a:cubicBezTo>
                  <a:cubicBezTo>
                    <a:pt x="194" y="144"/>
                    <a:pt x="98" y="122"/>
                    <a:pt x="0" y="100"/>
                  </a:cubicBezTo>
                  <a:cubicBezTo>
                    <a:pt x="7" y="65"/>
                    <a:pt x="14" y="33"/>
                    <a:pt x="20" y="0"/>
                  </a:cubicBezTo>
                  <a:cubicBezTo>
                    <a:pt x="117" y="21"/>
                    <a:pt x="213" y="42"/>
                    <a:pt x="311" y="63"/>
                  </a:cubicBezTo>
                  <a:close/>
                  <a:moveTo>
                    <a:pt x="190" y="74"/>
                  </a:moveTo>
                  <a:lnTo>
                    <a:pt x="190" y="74"/>
                  </a:lnTo>
                  <a:cubicBezTo>
                    <a:pt x="192" y="73"/>
                    <a:pt x="194" y="71"/>
                    <a:pt x="195" y="70"/>
                  </a:cubicBezTo>
                  <a:cubicBezTo>
                    <a:pt x="192" y="66"/>
                    <a:pt x="189" y="59"/>
                    <a:pt x="185" y="59"/>
                  </a:cubicBezTo>
                  <a:cubicBezTo>
                    <a:pt x="137" y="49"/>
                    <a:pt x="88" y="41"/>
                    <a:pt x="39" y="32"/>
                  </a:cubicBezTo>
                  <a:cubicBezTo>
                    <a:pt x="39" y="36"/>
                    <a:pt x="38" y="40"/>
                    <a:pt x="37" y="44"/>
                  </a:cubicBezTo>
                  <a:cubicBezTo>
                    <a:pt x="88" y="54"/>
                    <a:pt x="139" y="64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74"/>
            <p:cNvSpPr>
              <a:spLocks/>
            </p:cNvSpPr>
            <p:nvPr/>
          </p:nvSpPr>
          <p:spPr bwMode="auto">
            <a:xfrm>
              <a:off x="2424142" y="5745257"/>
              <a:ext cx="93664" cy="69851"/>
            </a:xfrm>
            <a:custGeom>
              <a:avLst/>
              <a:gdLst>
                <a:gd name="T0" fmla="*/ 176 w 260"/>
                <a:gd name="T1" fmla="*/ 105 h 195"/>
                <a:gd name="T2" fmla="*/ 260 w 260"/>
                <a:gd name="T3" fmla="*/ 156 h 195"/>
                <a:gd name="T4" fmla="*/ 259 w 260"/>
                <a:gd name="T5" fmla="*/ 163 h 195"/>
                <a:gd name="T6" fmla="*/ 19 w 260"/>
                <a:gd name="T7" fmla="*/ 195 h 195"/>
                <a:gd name="T8" fmla="*/ 14 w 260"/>
                <a:gd name="T9" fmla="*/ 166 h 195"/>
                <a:gd name="T10" fmla="*/ 38 w 260"/>
                <a:gd name="T11" fmla="*/ 117 h 195"/>
                <a:gd name="T12" fmla="*/ 77 w 260"/>
                <a:gd name="T13" fmla="*/ 58 h 195"/>
                <a:gd name="T14" fmla="*/ 78 w 260"/>
                <a:gd name="T15" fmla="*/ 24 h 195"/>
                <a:gd name="T16" fmla="*/ 120 w 260"/>
                <a:gd name="T17" fmla="*/ 35 h 195"/>
                <a:gd name="T18" fmla="*/ 163 w 260"/>
                <a:gd name="T19" fmla="*/ 16 h 195"/>
                <a:gd name="T20" fmla="*/ 195 w 260"/>
                <a:gd name="T21" fmla="*/ 4 h 195"/>
                <a:gd name="T22" fmla="*/ 218 w 260"/>
                <a:gd name="T23" fmla="*/ 37 h 195"/>
                <a:gd name="T24" fmla="*/ 198 w 260"/>
                <a:gd name="T25" fmla="*/ 77 h 195"/>
                <a:gd name="T26" fmla="*/ 176 w 260"/>
                <a:gd name="T27" fmla="*/ 10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95">
                  <a:moveTo>
                    <a:pt x="176" y="105"/>
                  </a:moveTo>
                  <a:cubicBezTo>
                    <a:pt x="206" y="123"/>
                    <a:pt x="233" y="140"/>
                    <a:pt x="260" y="156"/>
                  </a:cubicBezTo>
                  <a:cubicBezTo>
                    <a:pt x="260" y="158"/>
                    <a:pt x="259" y="161"/>
                    <a:pt x="259" y="163"/>
                  </a:cubicBezTo>
                  <a:cubicBezTo>
                    <a:pt x="179" y="174"/>
                    <a:pt x="100" y="184"/>
                    <a:pt x="19" y="195"/>
                  </a:cubicBezTo>
                  <a:cubicBezTo>
                    <a:pt x="16" y="181"/>
                    <a:pt x="16" y="173"/>
                    <a:pt x="14" y="166"/>
                  </a:cubicBezTo>
                  <a:cubicBezTo>
                    <a:pt x="1" y="128"/>
                    <a:pt x="0" y="125"/>
                    <a:pt x="38" y="117"/>
                  </a:cubicBezTo>
                  <a:cubicBezTo>
                    <a:pt x="72" y="108"/>
                    <a:pt x="81" y="89"/>
                    <a:pt x="77" y="58"/>
                  </a:cubicBezTo>
                  <a:cubicBezTo>
                    <a:pt x="76" y="48"/>
                    <a:pt x="78" y="38"/>
                    <a:pt x="78" y="24"/>
                  </a:cubicBezTo>
                  <a:cubicBezTo>
                    <a:pt x="95" y="28"/>
                    <a:pt x="107" y="32"/>
                    <a:pt x="120" y="35"/>
                  </a:cubicBezTo>
                  <a:cubicBezTo>
                    <a:pt x="138" y="38"/>
                    <a:pt x="156" y="44"/>
                    <a:pt x="163" y="16"/>
                  </a:cubicBezTo>
                  <a:cubicBezTo>
                    <a:pt x="164" y="9"/>
                    <a:pt x="188" y="0"/>
                    <a:pt x="195" y="4"/>
                  </a:cubicBezTo>
                  <a:cubicBezTo>
                    <a:pt x="206" y="9"/>
                    <a:pt x="219" y="25"/>
                    <a:pt x="218" y="37"/>
                  </a:cubicBezTo>
                  <a:cubicBezTo>
                    <a:pt x="218" y="50"/>
                    <a:pt x="206" y="64"/>
                    <a:pt x="198" y="77"/>
                  </a:cubicBezTo>
                  <a:cubicBezTo>
                    <a:pt x="192" y="86"/>
                    <a:pt x="185" y="93"/>
                    <a:pt x="17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75"/>
            <p:cNvSpPr>
              <a:spLocks/>
            </p:cNvSpPr>
            <p:nvPr/>
          </p:nvSpPr>
          <p:spPr bwMode="auto">
            <a:xfrm>
              <a:off x="2773396" y="5910360"/>
              <a:ext cx="85726" cy="69851"/>
            </a:xfrm>
            <a:custGeom>
              <a:avLst/>
              <a:gdLst>
                <a:gd name="T0" fmla="*/ 213 w 235"/>
                <a:gd name="T1" fmla="*/ 192 h 192"/>
                <a:gd name="T2" fmla="*/ 103 w 235"/>
                <a:gd name="T3" fmla="*/ 113 h 192"/>
                <a:gd name="T4" fmla="*/ 0 w 235"/>
                <a:gd name="T5" fmla="*/ 40 h 192"/>
                <a:gd name="T6" fmla="*/ 50 w 235"/>
                <a:gd name="T7" fmla="*/ 4 h 192"/>
                <a:gd name="T8" fmla="*/ 94 w 235"/>
                <a:gd name="T9" fmla="*/ 15 h 192"/>
                <a:gd name="T10" fmla="*/ 208 w 235"/>
                <a:gd name="T11" fmla="*/ 52 h 192"/>
                <a:gd name="T12" fmla="*/ 232 w 235"/>
                <a:gd name="T13" fmla="*/ 80 h 192"/>
                <a:gd name="T14" fmla="*/ 213 w 235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92">
                  <a:moveTo>
                    <a:pt x="213" y="192"/>
                  </a:moveTo>
                  <a:cubicBezTo>
                    <a:pt x="170" y="161"/>
                    <a:pt x="137" y="137"/>
                    <a:pt x="103" y="113"/>
                  </a:cubicBezTo>
                  <a:cubicBezTo>
                    <a:pt x="70" y="89"/>
                    <a:pt x="37" y="66"/>
                    <a:pt x="0" y="40"/>
                  </a:cubicBezTo>
                  <a:cubicBezTo>
                    <a:pt x="17" y="28"/>
                    <a:pt x="32" y="11"/>
                    <a:pt x="50" y="4"/>
                  </a:cubicBezTo>
                  <a:cubicBezTo>
                    <a:pt x="62" y="0"/>
                    <a:pt x="83" y="7"/>
                    <a:pt x="94" y="15"/>
                  </a:cubicBezTo>
                  <a:cubicBezTo>
                    <a:pt x="128" y="42"/>
                    <a:pt x="168" y="48"/>
                    <a:pt x="208" y="52"/>
                  </a:cubicBezTo>
                  <a:cubicBezTo>
                    <a:pt x="226" y="54"/>
                    <a:pt x="235" y="61"/>
                    <a:pt x="232" y="80"/>
                  </a:cubicBezTo>
                  <a:cubicBezTo>
                    <a:pt x="226" y="115"/>
                    <a:pt x="220" y="150"/>
                    <a:pt x="213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2454305" y="5843684"/>
              <a:ext cx="173040" cy="138115"/>
            </a:xfrm>
            <a:custGeom>
              <a:avLst/>
              <a:gdLst>
                <a:gd name="T0" fmla="*/ 44 w 482"/>
                <a:gd name="T1" fmla="*/ 289 h 384"/>
                <a:gd name="T2" fmla="*/ 8 w 482"/>
                <a:gd name="T3" fmla="*/ 384 h 384"/>
                <a:gd name="T4" fmla="*/ 0 w 482"/>
                <a:gd name="T5" fmla="*/ 381 h 384"/>
                <a:gd name="T6" fmla="*/ 11 w 482"/>
                <a:gd name="T7" fmla="*/ 345 h 384"/>
                <a:gd name="T8" fmla="*/ 103 w 482"/>
                <a:gd name="T9" fmla="*/ 58 h 384"/>
                <a:gd name="T10" fmla="*/ 186 w 482"/>
                <a:gd name="T11" fmla="*/ 18 h 384"/>
                <a:gd name="T12" fmla="*/ 399 w 482"/>
                <a:gd name="T13" fmla="*/ 84 h 384"/>
                <a:gd name="T14" fmla="*/ 429 w 482"/>
                <a:gd name="T15" fmla="*/ 94 h 384"/>
                <a:gd name="T16" fmla="*/ 436 w 482"/>
                <a:gd name="T17" fmla="*/ 200 h 384"/>
                <a:gd name="T18" fmla="*/ 447 w 482"/>
                <a:gd name="T19" fmla="*/ 154 h 384"/>
                <a:gd name="T20" fmla="*/ 427 w 482"/>
                <a:gd name="T21" fmla="*/ 110 h 384"/>
                <a:gd name="T22" fmla="*/ 159 w 482"/>
                <a:gd name="T23" fmla="*/ 26 h 384"/>
                <a:gd name="T24" fmla="*/ 120 w 482"/>
                <a:gd name="T25" fmla="*/ 47 h 384"/>
                <a:gd name="T26" fmla="*/ 60 w 482"/>
                <a:gd name="T27" fmla="*/ 243 h 384"/>
                <a:gd name="T28" fmla="*/ 207 w 482"/>
                <a:gd name="T29" fmla="*/ 290 h 384"/>
                <a:gd name="T30" fmla="*/ 44 w 482"/>
                <a:gd name="T31" fmla="*/ 28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2" h="384">
                  <a:moveTo>
                    <a:pt x="44" y="289"/>
                  </a:moveTo>
                  <a:cubicBezTo>
                    <a:pt x="32" y="323"/>
                    <a:pt x="33" y="359"/>
                    <a:pt x="8" y="384"/>
                  </a:cubicBezTo>
                  <a:cubicBezTo>
                    <a:pt x="5" y="383"/>
                    <a:pt x="3" y="382"/>
                    <a:pt x="0" y="381"/>
                  </a:cubicBezTo>
                  <a:cubicBezTo>
                    <a:pt x="4" y="369"/>
                    <a:pt x="8" y="357"/>
                    <a:pt x="11" y="345"/>
                  </a:cubicBezTo>
                  <a:cubicBezTo>
                    <a:pt x="42" y="249"/>
                    <a:pt x="72" y="153"/>
                    <a:pt x="103" y="58"/>
                  </a:cubicBezTo>
                  <a:cubicBezTo>
                    <a:pt x="121" y="3"/>
                    <a:pt x="131" y="0"/>
                    <a:pt x="186" y="18"/>
                  </a:cubicBezTo>
                  <a:cubicBezTo>
                    <a:pt x="256" y="41"/>
                    <a:pt x="328" y="62"/>
                    <a:pt x="399" y="84"/>
                  </a:cubicBezTo>
                  <a:cubicBezTo>
                    <a:pt x="409" y="87"/>
                    <a:pt x="419" y="90"/>
                    <a:pt x="429" y="94"/>
                  </a:cubicBezTo>
                  <a:cubicBezTo>
                    <a:pt x="476" y="112"/>
                    <a:pt x="482" y="161"/>
                    <a:pt x="436" y="200"/>
                  </a:cubicBezTo>
                  <a:cubicBezTo>
                    <a:pt x="440" y="181"/>
                    <a:pt x="442" y="167"/>
                    <a:pt x="447" y="154"/>
                  </a:cubicBezTo>
                  <a:cubicBezTo>
                    <a:pt x="455" y="132"/>
                    <a:pt x="451" y="118"/>
                    <a:pt x="427" y="110"/>
                  </a:cubicBezTo>
                  <a:cubicBezTo>
                    <a:pt x="337" y="82"/>
                    <a:pt x="248" y="54"/>
                    <a:pt x="159" y="26"/>
                  </a:cubicBezTo>
                  <a:cubicBezTo>
                    <a:pt x="140" y="20"/>
                    <a:pt x="126" y="28"/>
                    <a:pt x="120" y="47"/>
                  </a:cubicBezTo>
                  <a:cubicBezTo>
                    <a:pt x="101" y="110"/>
                    <a:pt x="81" y="174"/>
                    <a:pt x="60" y="243"/>
                  </a:cubicBezTo>
                  <a:cubicBezTo>
                    <a:pt x="110" y="259"/>
                    <a:pt x="158" y="274"/>
                    <a:pt x="207" y="290"/>
                  </a:cubicBezTo>
                  <a:cubicBezTo>
                    <a:pt x="153" y="350"/>
                    <a:pt x="100" y="302"/>
                    <a:pt x="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2405091" y="5913535"/>
              <a:ext cx="60326" cy="68264"/>
            </a:xfrm>
            <a:custGeom>
              <a:avLst/>
              <a:gdLst>
                <a:gd name="T0" fmla="*/ 0 w 170"/>
                <a:gd name="T1" fmla="*/ 186 h 186"/>
                <a:gd name="T2" fmla="*/ 70 w 170"/>
                <a:gd name="T3" fmla="*/ 10 h 186"/>
                <a:gd name="T4" fmla="*/ 92 w 170"/>
                <a:gd name="T5" fmla="*/ 2 h 186"/>
                <a:gd name="T6" fmla="*/ 170 w 170"/>
                <a:gd name="T7" fmla="*/ 33 h 186"/>
                <a:gd name="T8" fmla="*/ 162 w 170"/>
                <a:gd name="T9" fmla="*/ 62 h 186"/>
                <a:gd name="T10" fmla="*/ 88 w 170"/>
                <a:gd name="T11" fmla="*/ 36 h 186"/>
                <a:gd name="T12" fmla="*/ 84 w 170"/>
                <a:gd name="T13" fmla="*/ 47 h 186"/>
                <a:gd name="T14" fmla="*/ 117 w 170"/>
                <a:gd name="T15" fmla="*/ 64 h 186"/>
                <a:gd name="T16" fmla="*/ 152 w 170"/>
                <a:gd name="T17" fmla="*/ 82 h 186"/>
                <a:gd name="T18" fmla="*/ 126 w 170"/>
                <a:gd name="T19" fmla="*/ 176 h 186"/>
                <a:gd name="T20" fmla="*/ 109 w 170"/>
                <a:gd name="T21" fmla="*/ 185 h 186"/>
                <a:gd name="T22" fmla="*/ 0 w 17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86">
                  <a:moveTo>
                    <a:pt x="0" y="186"/>
                  </a:moveTo>
                  <a:cubicBezTo>
                    <a:pt x="25" y="124"/>
                    <a:pt x="47" y="67"/>
                    <a:pt x="70" y="10"/>
                  </a:cubicBezTo>
                  <a:cubicBezTo>
                    <a:pt x="73" y="5"/>
                    <a:pt x="86" y="0"/>
                    <a:pt x="92" y="2"/>
                  </a:cubicBezTo>
                  <a:cubicBezTo>
                    <a:pt x="118" y="10"/>
                    <a:pt x="142" y="22"/>
                    <a:pt x="170" y="33"/>
                  </a:cubicBezTo>
                  <a:cubicBezTo>
                    <a:pt x="167" y="43"/>
                    <a:pt x="165" y="51"/>
                    <a:pt x="162" y="62"/>
                  </a:cubicBezTo>
                  <a:cubicBezTo>
                    <a:pt x="136" y="53"/>
                    <a:pt x="112" y="45"/>
                    <a:pt x="88" y="36"/>
                  </a:cubicBezTo>
                  <a:cubicBezTo>
                    <a:pt x="87" y="40"/>
                    <a:pt x="85" y="44"/>
                    <a:pt x="84" y="47"/>
                  </a:cubicBezTo>
                  <a:cubicBezTo>
                    <a:pt x="95" y="53"/>
                    <a:pt x="106" y="59"/>
                    <a:pt x="117" y="64"/>
                  </a:cubicBezTo>
                  <a:cubicBezTo>
                    <a:pt x="128" y="70"/>
                    <a:pt x="139" y="76"/>
                    <a:pt x="152" y="82"/>
                  </a:cubicBezTo>
                  <a:cubicBezTo>
                    <a:pt x="144" y="113"/>
                    <a:pt x="136" y="145"/>
                    <a:pt x="126" y="176"/>
                  </a:cubicBezTo>
                  <a:cubicBezTo>
                    <a:pt x="125" y="180"/>
                    <a:pt x="115" y="185"/>
                    <a:pt x="109" y="185"/>
                  </a:cubicBezTo>
                  <a:cubicBezTo>
                    <a:pt x="74" y="186"/>
                    <a:pt x="39" y="186"/>
                    <a:pt x="0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031192" y="2169746"/>
            <a:ext cx="645189" cy="840873"/>
            <a:chOff x="295275" y="4060825"/>
            <a:chExt cx="430213" cy="498475"/>
          </a:xfrm>
        </p:grpSpPr>
        <p:sp>
          <p:nvSpPr>
            <p:cNvPr id="72" name="Овал 71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259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259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1566</Words>
  <Application>Microsoft Office PowerPoint</Application>
  <PresentationFormat>Экран (16:9)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stupaknu</cp:lastModifiedBy>
  <cp:revision>1705</cp:revision>
  <cp:lastPrinted>2017-04-27T12:46:08Z</cp:lastPrinted>
  <dcterms:created xsi:type="dcterms:W3CDTF">2014-01-22T08:38:00Z</dcterms:created>
  <dcterms:modified xsi:type="dcterms:W3CDTF">2017-06-08T11:34:27Z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